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9"/>
  </p:notesMasterIdLst>
  <p:sldIdLst>
    <p:sldId id="262" r:id="rId2"/>
    <p:sldId id="261" r:id="rId3"/>
    <p:sldId id="258" r:id="rId4"/>
    <p:sldId id="259" r:id="rId5"/>
    <p:sldId id="257" r:id="rId6"/>
    <p:sldId id="256" r:id="rId7"/>
    <p:sldId id="263" r:id="rId8"/>
    <p:sldId id="265" r:id="rId9"/>
    <p:sldId id="267" r:id="rId10"/>
    <p:sldId id="266" r:id="rId11"/>
    <p:sldId id="268" r:id="rId12"/>
    <p:sldId id="269" r:id="rId13"/>
    <p:sldId id="270" r:id="rId14"/>
    <p:sldId id="271" r:id="rId15"/>
    <p:sldId id="272" r:id="rId16"/>
    <p:sldId id="275" r:id="rId17"/>
    <p:sldId id="276" r:id="rId18"/>
    <p:sldId id="274" r:id="rId19"/>
    <p:sldId id="273" r:id="rId20"/>
    <p:sldId id="277" r:id="rId21"/>
    <p:sldId id="279" r:id="rId22"/>
    <p:sldId id="281" r:id="rId23"/>
    <p:sldId id="282" r:id="rId24"/>
    <p:sldId id="278" r:id="rId25"/>
    <p:sldId id="280" r:id="rId26"/>
    <p:sldId id="308" r:id="rId27"/>
    <p:sldId id="283" r:id="rId28"/>
    <p:sldId id="287" r:id="rId29"/>
    <p:sldId id="284" r:id="rId30"/>
    <p:sldId id="286" r:id="rId31"/>
    <p:sldId id="285" r:id="rId32"/>
    <p:sldId id="288" r:id="rId33"/>
    <p:sldId id="289" r:id="rId34"/>
    <p:sldId id="290" r:id="rId35"/>
    <p:sldId id="292" r:id="rId36"/>
    <p:sldId id="291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3" r:id="rId47"/>
    <p:sldId id="302" r:id="rId48"/>
    <p:sldId id="304" r:id="rId49"/>
    <p:sldId id="305" r:id="rId50"/>
    <p:sldId id="307" r:id="rId51"/>
    <p:sldId id="306" r:id="rId52"/>
    <p:sldId id="309" r:id="rId53"/>
    <p:sldId id="310" r:id="rId54"/>
    <p:sldId id="311" r:id="rId55"/>
    <p:sldId id="312" r:id="rId56"/>
    <p:sldId id="313" r:id="rId57"/>
    <p:sldId id="314" r:id="rId58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io Rodrigues" initials="CR" lastIdx="1" clrIdx="0">
    <p:extLst>
      <p:ext uri="{19B8F6BF-5375-455C-9EA6-DF929625EA0E}">
        <p15:presenceInfo xmlns:p15="http://schemas.microsoft.com/office/powerpoint/2012/main" userId="9ce2624af9b64a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A46"/>
    <a:srgbClr val="9A0000"/>
    <a:srgbClr val="FFC000"/>
    <a:srgbClr val="FFFF99"/>
    <a:srgbClr val="99FF66"/>
    <a:srgbClr val="003F80"/>
    <a:srgbClr val="1F9A52"/>
    <a:srgbClr val="D5B865"/>
    <a:srgbClr val="FFFF00"/>
    <a:srgbClr val="CBC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2D51F5-4380-4B61-BBF7-C1AB4A67B803}">
  <a:tblStyle styleId="{F42D51F5-4380-4B61-BBF7-C1AB4A67B8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 autoAdjust="0"/>
    <p:restoredTop sz="94291" autoAdjust="0"/>
  </p:normalViewPr>
  <p:slideViewPr>
    <p:cSldViewPr snapToGrid="0">
      <p:cViewPr varScale="1">
        <p:scale>
          <a:sx n="84" d="100"/>
          <a:sy n="84" d="100"/>
        </p:scale>
        <p:origin x="780" y="6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o Rodrigues" userId="9ce2624af9b64a3c" providerId="LiveId" clId="{ADE3B04F-AA51-4269-BB69-86F5526A17C7}"/>
    <pc:docChg chg="undo custSel addSld delSld modSld sldOrd">
      <pc:chgData name="Caio Rodrigues" userId="9ce2624af9b64a3c" providerId="LiveId" clId="{ADE3B04F-AA51-4269-BB69-86F5526A17C7}" dt="2024-09-20T11:56:23.442" v="10486" actId="20577"/>
      <pc:docMkLst>
        <pc:docMk/>
      </pc:docMkLst>
      <pc:sldChg chg="addSp delSp modSp mod">
        <pc:chgData name="Caio Rodrigues" userId="9ce2624af9b64a3c" providerId="LiveId" clId="{ADE3B04F-AA51-4269-BB69-86F5526A17C7}" dt="2024-09-04T12:47:13.974" v="4196" actId="20577"/>
        <pc:sldMkLst>
          <pc:docMk/>
          <pc:sldMk cId="4209047563" sldId="262"/>
        </pc:sldMkLst>
        <pc:spChg chg="add mod">
          <ac:chgData name="Caio Rodrigues" userId="9ce2624af9b64a3c" providerId="LiveId" clId="{ADE3B04F-AA51-4269-BB69-86F5526A17C7}" dt="2024-09-04T12:47:13.974" v="4196" actId="20577"/>
          <ac:spMkLst>
            <pc:docMk/>
            <pc:sldMk cId="4209047563" sldId="262"/>
            <ac:spMk id="3" creationId="{19EF7F3B-E460-D2A8-C86E-F82C8861710B}"/>
          </ac:spMkLst>
        </pc:spChg>
        <pc:spChg chg="add del mod">
          <ac:chgData name="Caio Rodrigues" userId="9ce2624af9b64a3c" providerId="LiveId" clId="{ADE3B04F-AA51-4269-BB69-86F5526A17C7}" dt="2024-08-14T04:24:54.198" v="506" actId="478"/>
          <ac:spMkLst>
            <pc:docMk/>
            <pc:sldMk cId="4209047563" sldId="262"/>
            <ac:spMk id="3" creationId="{9A0CF085-B435-AB70-A0E4-FCE652E15839}"/>
          </ac:spMkLst>
        </pc:spChg>
        <pc:spChg chg="mod">
          <ac:chgData name="Caio Rodrigues" userId="9ce2624af9b64a3c" providerId="LiveId" clId="{ADE3B04F-AA51-4269-BB69-86F5526A17C7}" dt="2024-08-14T04:24:59.741" v="517" actId="20577"/>
          <ac:spMkLst>
            <pc:docMk/>
            <pc:sldMk cId="4209047563" sldId="262"/>
            <ac:spMk id="5" creationId="{A5723E84-CD5F-E25E-C096-794DD573282F}"/>
          </ac:spMkLst>
        </pc:spChg>
      </pc:sldChg>
      <pc:sldChg chg="addSp modSp mod">
        <pc:chgData name="Caio Rodrigues" userId="9ce2624af9b64a3c" providerId="LiveId" clId="{ADE3B04F-AA51-4269-BB69-86F5526A17C7}" dt="2024-09-04T12:43:26.389" v="4134" actId="20577"/>
        <pc:sldMkLst>
          <pc:docMk/>
          <pc:sldMk cId="794838560" sldId="263"/>
        </pc:sldMkLst>
        <pc:spChg chg="add mod">
          <ac:chgData name="Caio Rodrigues" userId="9ce2624af9b64a3c" providerId="LiveId" clId="{ADE3B04F-AA51-4269-BB69-86F5526A17C7}" dt="2024-09-04T12:43:26.389" v="4134" actId="20577"/>
          <ac:spMkLst>
            <pc:docMk/>
            <pc:sldMk cId="794838560" sldId="263"/>
            <ac:spMk id="3" creationId="{FECC815C-1618-4BE8-E91B-D6E43AE6AD09}"/>
          </ac:spMkLst>
        </pc:spChg>
        <pc:spChg chg="mod">
          <ac:chgData name="Caio Rodrigues" userId="9ce2624af9b64a3c" providerId="LiveId" clId="{ADE3B04F-AA51-4269-BB69-86F5526A17C7}" dt="2024-08-14T04:25:10.886" v="529" actId="20577"/>
          <ac:spMkLst>
            <pc:docMk/>
            <pc:sldMk cId="794838560" sldId="263"/>
            <ac:spMk id="5" creationId="{A5723E84-CD5F-E25E-C096-794DD573282F}"/>
          </ac:spMkLst>
        </pc:spChg>
      </pc:sldChg>
      <pc:sldChg chg="modSp">
        <pc:chgData name="Caio Rodrigues" userId="9ce2624af9b64a3c" providerId="LiveId" clId="{ADE3B04F-AA51-4269-BB69-86F5526A17C7}" dt="2024-08-14T03:48:27.380" v="219" actId="20577"/>
        <pc:sldMkLst>
          <pc:docMk/>
          <pc:sldMk cId="2935375762" sldId="267"/>
        </pc:sldMkLst>
        <pc:spChg chg="mod">
          <ac:chgData name="Caio Rodrigues" userId="9ce2624af9b64a3c" providerId="LiveId" clId="{ADE3B04F-AA51-4269-BB69-86F5526A17C7}" dt="2024-08-14T03:48:27.380" v="219" actId="20577"/>
          <ac:spMkLst>
            <pc:docMk/>
            <pc:sldMk cId="2935375762" sldId="267"/>
            <ac:spMk id="12" creationId="{8E39F156-79CF-5327-9EC7-A4D454DF36F7}"/>
          </ac:spMkLst>
        </pc:spChg>
      </pc:sldChg>
      <pc:sldChg chg="addSp modSp mod">
        <pc:chgData name="Caio Rodrigues" userId="9ce2624af9b64a3c" providerId="LiveId" clId="{ADE3B04F-AA51-4269-BB69-86F5526A17C7}" dt="2024-09-04T12:43:03.551" v="4131" actId="20577"/>
        <pc:sldMkLst>
          <pc:docMk/>
          <pc:sldMk cId="1366996896" sldId="269"/>
        </pc:sldMkLst>
        <pc:spChg chg="add mod">
          <ac:chgData name="Caio Rodrigues" userId="9ce2624af9b64a3c" providerId="LiveId" clId="{ADE3B04F-AA51-4269-BB69-86F5526A17C7}" dt="2024-09-04T12:43:03.551" v="4131" actId="20577"/>
          <ac:spMkLst>
            <pc:docMk/>
            <pc:sldMk cId="1366996896" sldId="269"/>
            <ac:spMk id="3" creationId="{EF7C5B89-96B9-F1F6-67DB-456E53621099}"/>
          </ac:spMkLst>
        </pc:spChg>
        <pc:spChg chg="mod">
          <ac:chgData name="Caio Rodrigues" userId="9ce2624af9b64a3c" providerId="LiveId" clId="{ADE3B04F-AA51-4269-BB69-86F5526A17C7}" dt="2024-08-14T04:25:22.252" v="540" actId="20577"/>
          <ac:spMkLst>
            <pc:docMk/>
            <pc:sldMk cId="1366996896" sldId="269"/>
            <ac:spMk id="5" creationId="{A5723E84-CD5F-E25E-C096-794DD573282F}"/>
          </ac:spMkLst>
        </pc:spChg>
      </pc:sldChg>
      <pc:sldChg chg="addSp delSp modSp mod">
        <pc:chgData name="Caio Rodrigues" userId="9ce2624af9b64a3c" providerId="LiveId" clId="{ADE3B04F-AA51-4269-BB69-86F5526A17C7}" dt="2024-09-10T14:26:05.808" v="6025" actId="732"/>
        <pc:sldMkLst>
          <pc:docMk/>
          <pc:sldMk cId="3973229900" sldId="274"/>
        </pc:sldMkLst>
        <pc:picChg chg="del mod">
          <ac:chgData name="Caio Rodrigues" userId="9ce2624af9b64a3c" providerId="LiveId" clId="{ADE3B04F-AA51-4269-BB69-86F5526A17C7}" dt="2024-09-10T14:25:10.731" v="6009" actId="478"/>
          <ac:picMkLst>
            <pc:docMk/>
            <pc:sldMk cId="3973229900" sldId="274"/>
            <ac:picMk id="3" creationId="{F64A85A3-9C19-C8F3-8119-920D5CF52B0B}"/>
          </ac:picMkLst>
        </pc:picChg>
        <pc:picChg chg="add mod ord modCrop">
          <ac:chgData name="Caio Rodrigues" userId="9ce2624af9b64a3c" providerId="LiveId" clId="{ADE3B04F-AA51-4269-BB69-86F5526A17C7}" dt="2024-09-10T14:26:05.808" v="6025" actId="732"/>
          <ac:picMkLst>
            <pc:docMk/>
            <pc:sldMk cId="3973229900" sldId="274"/>
            <ac:picMk id="6" creationId="{085EA5BA-C3D3-2B79-0B26-F2FD9CFBDFB9}"/>
          </ac:picMkLst>
        </pc:picChg>
        <pc:picChg chg="mod ord">
          <ac:chgData name="Caio Rodrigues" userId="9ce2624af9b64a3c" providerId="LiveId" clId="{ADE3B04F-AA51-4269-BB69-86F5526A17C7}" dt="2024-09-10T14:25:50.195" v="6023" actId="1076"/>
          <ac:picMkLst>
            <pc:docMk/>
            <pc:sldMk cId="3973229900" sldId="274"/>
            <ac:picMk id="29" creationId="{98BC7260-9DBC-0225-27B9-323DCEAB149F}"/>
          </ac:picMkLst>
        </pc:picChg>
      </pc:sldChg>
      <pc:sldChg chg="addSp modSp mod">
        <pc:chgData name="Caio Rodrigues" userId="9ce2624af9b64a3c" providerId="LiveId" clId="{ADE3B04F-AA51-4269-BB69-86F5526A17C7}" dt="2024-09-04T12:42:39.982" v="4125" actId="20577"/>
        <pc:sldMkLst>
          <pc:docMk/>
          <pc:sldMk cId="630506749" sldId="277"/>
        </pc:sldMkLst>
        <pc:spChg chg="add mod">
          <ac:chgData name="Caio Rodrigues" userId="9ce2624af9b64a3c" providerId="LiveId" clId="{ADE3B04F-AA51-4269-BB69-86F5526A17C7}" dt="2024-09-04T12:42:39.982" v="4125" actId="20577"/>
          <ac:spMkLst>
            <pc:docMk/>
            <pc:sldMk cId="630506749" sldId="277"/>
            <ac:spMk id="3" creationId="{FF214F23-7746-E4CF-F5CD-73E2F76FA3B1}"/>
          </ac:spMkLst>
        </pc:spChg>
        <pc:spChg chg="mod">
          <ac:chgData name="Caio Rodrigues" userId="9ce2624af9b64a3c" providerId="LiveId" clId="{ADE3B04F-AA51-4269-BB69-86F5526A17C7}" dt="2024-08-14T04:25:42.994" v="551" actId="20577"/>
          <ac:spMkLst>
            <pc:docMk/>
            <pc:sldMk cId="630506749" sldId="277"/>
            <ac:spMk id="5" creationId="{A5723E84-CD5F-E25E-C096-794DD573282F}"/>
          </ac:spMkLst>
        </pc:spChg>
      </pc:sldChg>
      <pc:sldChg chg="modSp mod">
        <pc:chgData name="Caio Rodrigues" userId="9ce2624af9b64a3c" providerId="LiveId" clId="{ADE3B04F-AA51-4269-BB69-86F5526A17C7}" dt="2024-08-29T01:50:34.385" v="2354" actId="1076"/>
        <pc:sldMkLst>
          <pc:docMk/>
          <pc:sldMk cId="2929368403" sldId="278"/>
        </pc:sldMkLst>
        <pc:spChg chg="mod">
          <ac:chgData name="Caio Rodrigues" userId="9ce2624af9b64a3c" providerId="LiveId" clId="{ADE3B04F-AA51-4269-BB69-86F5526A17C7}" dt="2024-08-29T01:50:34.385" v="2354" actId="1076"/>
          <ac:spMkLst>
            <pc:docMk/>
            <pc:sldMk cId="2929368403" sldId="278"/>
            <ac:spMk id="26" creationId="{D8CFED75-F64F-4D6F-C1CC-20FEB51E105F}"/>
          </ac:spMkLst>
        </pc:spChg>
      </pc:sldChg>
      <pc:sldChg chg="modSp mod">
        <pc:chgData name="Caio Rodrigues" userId="9ce2624af9b64a3c" providerId="LiveId" clId="{ADE3B04F-AA51-4269-BB69-86F5526A17C7}" dt="2024-08-14T02:56:13.511" v="33" actId="1076"/>
        <pc:sldMkLst>
          <pc:docMk/>
          <pc:sldMk cId="2028039462" sldId="279"/>
        </pc:sldMkLst>
        <pc:picChg chg="mod">
          <ac:chgData name="Caio Rodrigues" userId="9ce2624af9b64a3c" providerId="LiveId" clId="{ADE3B04F-AA51-4269-BB69-86F5526A17C7}" dt="2024-08-14T02:56:13.511" v="33" actId="1076"/>
          <ac:picMkLst>
            <pc:docMk/>
            <pc:sldMk cId="2028039462" sldId="279"/>
            <ac:picMk id="7" creationId="{7A5BDD21-4F00-F866-8C9E-180AD4BDB48B}"/>
          </ac:picMkLst>
        </pc:picChg>
      </pc:sldChg>
      <pc:sldChg chg="addSp modSp mod">
        <pc:chgData name="Caio Rodrigues" userId="9ce2624af9b64a3c" providerId="LiveId" clId="{ADE3B04F-AA51-4269-BB69-86F5526A17C7}" dt="2024-09-10T15:08:58.964" v="6670" actId="1076"/>
        <pc:sldMkLst>
          <pc:docMk/>
          <pc:sldMk cId="1440646292" sldId="282"/>
        </pc:sldMkLst>
        <pc:spChg chg="mod">
          <ac:chgData name="Caio Rodrigues" userId="9ce2624af9b64a3c" providerId="LiveId" clId="{ADE3B04F-AA51-4269-BB69-86F5526A17C7}" dt="2024-09-10T15:08:58.964" v="6670" actId="1076"/>
          <ac:spMkLst>
            <pc:docMk/>
            <pc:sldMk cId="1440646292" sldId="282"/>
            <ac:spMk id="3" creationId="{E68D17FA-F464-6058-715F-F293C2B41DF9}"/>
          </ac:spMkLst>
        </pc:spChg>
        <pc:grpChg chg="add mod">
          <ac:chgData name="Caio Rodrigues" userId="9ce2624af9b64a3c" providerId="LiveId" clId="{ADE3B04F-AA51-4269-BB69-86F5526A17C7}" dt="2024-09-10T15:08:58.964" v="6670" actId="1076"/>
          <ac:grpSpMkLst>
            <pc:docMk/>
            <pc:sldMk cId="1440646292" sldId="282"/>
            <ac:grpSpMk id="19" creationId="{1297E28F-2BA3-FE7B-CA6C-E32ACFC87E17}"/>
          </ac:grpSpMkLst>
        </pc:grpChg>
        <pc:picChg chg="add mod ord modCrop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14" creationId="{23654376-7A67-5548-D22C-A88E1810125D}"/>
          </ac:picMkLst>
        </pc:picChg>
        <pc:picChg chg="add mod modCrop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15" creationId="{97C840FC-2C2E-52F1-630D-CAC531CF9FA2}"/>
          </ac:picMkLst>
        </pc:picChg>
        <pc:picChg chg="add mod modCrop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16" creationId="{942CBC7F-A98F-195E-7EC6-6745C56F3096}"/>
          </ac:picMkLst>
        </pc:picChg>
        <pc:picChg chg="add mod modCrop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17" creationId="{9553790F-CD20-1B39-E19F-6F59EA58F385}"/>
          </ac:picMkLst>
        </pc:picChg>
        <pc:picChg chg="add mod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18" creationId="{BD2B642E-48B8-2993-650D-7BCAB24DB0AC}"/>
          </ac:picMkLst>
        </pc:picChg>
        <pc:picChg chg="mod modCrop">
          <ac:chgData name="Caio Rodrigues" userId="9ce2624af9b64a3c" providerId="LiveId" clId="{ADE3B04F-AA51-4269-BB69-86F5526A17C7}" dt="2024-09-10T15:06:37.584" v="6641" actId="164"/>
          <ac:picMkLst>
            <pc:docMk/>
            <pc:sldMk cId="1440646292" sldId="282"/>
            <ac:picMk id="27" creationId="{389A8D43-719F-3919-5BFA-E8AEE8599071}"/>
          </ac:picMkLst>
        </pc:picChg>
      </pc:sldChg>
      <pc:sldChg chg="addSp delSp modSp mod">
        <pc:chgData name="Caio Rodrigues" userId="9ce2624af9b64a3c" providerId="LiveId" clId="{ADE3B04F-AA51-4269-BB69-86F5526A17C7}" dt="2024-09-04T12:42:26.698" v="4122" actId="20577"/>
        <pc:sldMkLst>
          <pc:docMk/>
          <pc:sldMk cId="2113369940" sldId="283"/>
        </pc:sldMkLst>
        <pc:spChg chg="add mod">
          <ac:chgData name="Caio Rodrigues" userId="9ce2624af9b64a3c" providerId="LiveId" clId="{ADE3B04F-AA51-4269-BB69-86F5526A17C7}" dt="2024-09-04T12:42:26.698" v="4122" actId="20577"/>
          <ac:spMkLst>
            <pc:docMk/>
            <pc:sldMk cId="2113369940" sldId="283"/>
            <ac:spMk id="3" creationId="{FD7B6FC3-48BC-E478-792E-0FF4B236641A}"/>
          </ac:spMkLst>
        </pc:spChg>
        <pc:spChg chg="mod">
          <ac:chgData name="Caio Rodrigues" userId="9ce2624af9b64a3c" providerId="LiveId" clId="{ADE3B04F-AA51-4269-BB69-86F5526A17C7}" dt="2024-08-14T04:25:50.491" v="566" actId="20577"/>
          <ac:spMkLst>
            <pc:docMk/>
            <pc:sldMk cId="2113369940" sldId="283"/>
            <ac:spMk id="5" creationId="{A5723E84-CD5F-E25E-C096-794DD573282F}"/>
          </ac:spMkLst>
        </pc:spChg>
        <pc:picChg chg="add del mod modCrop">
          <ac:chgData name="Caio Rodrigues" userId="9ce2624af9b64a3c" providerId="LiveId" clId="{ADE3B04F-AA51-4269-BB69-86F5526A17C7}" dt="2024-08-14T00:13:21.598" v="4" actId="478"/>
          <ac:picMkLst>
            <pc:docMk/>
            <pc:sldMk cId="2113369940" sldId="283"/>
            <ac:picMk id="3" creationId="{B8BB63DC-E4CA-082A-7A54-E15BAF5FF58B}"/>
          </ac:picMkLst>
        </pc:picChg>
        <pc:picChg chg="add del">
          <ac:chgData name="Caio Rodrigues" userId="9ce2624af9b64a3c" providerId="LiveId" clId="{ADE3B04F-AA51-4269-BB69-86F5526A17C7}" dt="2024-08-14T02:38:40.439" v="18" actId="478"/>
          <ac:picMkLst>
            <pc:docMk/>
            <pc:sldMk cId="2113369940" sldId="283"/>
            <ac:picMk id="7" creationId="{0C8213AF-008B-45A2-20E5-97EBDF2BF903}"/>
          </ac:picMkLst>
        </pc:picChg>
      </pc:sldChg>
      <pc:sldChg chg="addSp delSp modSp add mod ord">
        <pc:chgData name="Caio Rodrigues" userId="9ce2624af9b64a3c" providerId="LiveId" clId="{ADE3B04F-AA51-4269-BB69-86F5526A17C7}" dt="2024-08-14T03:57:17.308" v="261" actId="1076"/>
        <pc:sldMkLst>
          <pc:docMk/>
          <pc:sldMk cId="3392236769" sldId="284"/>
        </pc:sldMkLst>
        <pc:spChg chg="del">
          <ac:chgData name="Caio Rodrigues" userId="9ce2624af9b64a3c" providerId="LiveId" clId="{ADE3B04F-AA51-4269-BB69-86F5526A17C7}" dt="2024-08-14T02:38:32.214" v="13" actId="478"/>
          <ac:spMkLst>
            <pc:docMk/>
            <pc:sldMk cId="3392236769" sldId="284"/>
            <ac:spMk id="3" creationId="{54E7E00D-1348-5CC3-48D7-19E0C3250BD2}"/>
          </ac:spMkLst>
        </pc:spChg>
        <pc:spChg chg="mod">
          <ac:chgData name="Caio Rodrigues" userId="9ce2624af9b64a3c" providerId="LiveId" clId="{ADE3B04F-AA51-4269-BB69-86F5526A17C7}" dt="2024-08-14T03:20:38.981" v="174" actId="20577"/>
          <ac:spMkLst>
            <pc:docMk/>
            <pc:sldMk cId="3392236769" sldId="284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8-14T02:38:31.250" v="12" actId="478"/>
          <ac:spMkLst>
            <pc:docMk/>
            <pc:sldMk cId="3392236769" sldId="284"/>
            <ac:spMk id="9" creationId="{0217AB85-7175-F23D-09A7-CEDCB030E01D}"/>
          </ac:spMkLst>
        </pc:spChg>
        <pc:spChg chg="del">
          <ac:chgData name="Caio Rodrigues" userId="9ce2624af9b64a3c" providerId="LiveId" clId="{ADE3B04F-AA51-4269-BB69-86F5526A17C7}" dt="2024-08-14T02:38:34.291" v="15" actId="478"/>
          <ac:spMkLst>
            <pc:docMk/>
            <pc:sldMk cId="3392236769" sldId="284"/>
            <ac:spMk id="10" creationId="{215DC632-D3B1-4994-CE31-371A9F9C163E}"/>
          </ac:spMkLst>
        </pc:spChg>
        <pc:spChg chg="del">
          <ac:chgData name="Caio Rodrigues" userId="9ce2624af9b64a3c" providerId="LiveId" clId="{ADE3B04F-AA51-4269-BB69-86F5526A17C7}" dt="2024-08-14T02:38:36.548" v="17" actId="478"/>
          <ac:spMkLst>
            <pc:docMk/>
            <pc:sldMk cId="3392236769" sldId="284"/>
            <ac:spMk id="12" creationId="{A029A8EE-72D5-A938-6A98-27E47167357D}"/>
          </ac:spMkLst>
        </pc:spChg>
        <pc:spChg chg="del">
          <ac:chgData name="Caio Rodrigues" userId="9ce2624af9b64a3c" providerId="LiveId" clId="{ADE3B04F-AA51-4269-BB69-86F5526A17C7}" dt="2024-08-14T02:38:29.463" v="9" actId="478"/>
          <ac:spMkLst>
            <pc:docMk/>
            <pc:sldMk cId="3392236769" sldId="284"/>
            <ac:spMk id="14" creationId="{B3198B04-1C87-37F2-08DA-1DE73DA8FCD6}"/>
          </ac:spMkLst>
        </pc:spChg>
        <pc:spChg chg="del">
          <ac:chgData name="Caio Rodrigues" userId="9ce2624af9b64a3c" providerId="LiveId" clId="{ADE3B04F-AA51-4269-BB69-86F5526A17C7}" dt="2024-08-14T02:38:36.548" v="17" actId="478"/>
          <ac:spMkLst>
            <pc:docMk/>
            <pc:sldMk cId="3392236769" sldId="284"/>
            <ac:spMk id="15" creationId="{78B972B9-DE18-A3E3-F533-1C3667E0EF48}"/>
          </ac:spMkLst>
        </pc:spChg>
        <pc:spChg chg="del">
          <ac:chgData name="Caio Rodrigues" userId="9ce2624af9b64a3c" providerId="LiveId" clId="{ADE3B04F-AA51-4269-BB69-86F5526A17C7}" dt="2024-08-14T02:38:36.548" v="17" actId="478"/>
          <ac:spMkLst>
            <pc:docMk/>
            <pc:sldMk cId="3392236769" sldId="284"/>
            <ac:spMk id="16" creationId="{C6684BBC-A274-4B39-C2DA-C5D52A36E2AB}"/>
          </ac:spMkLst>
        </pc:spChg>
        <pc:spChg chg="del">
          <ac:chgData name="Caio Rodrigues" userId="9ce2624af9b64a3c" providerId="LiveId" clId="{ADE3B04F-AA51-4269-BB69-86F5526A17C7}" dt="2024-08-14T02:38:36.548" v="17" actId="478"/>
          <ac:spMkLst>
            <pc:docMk/>
            <pc:sldMk cId="3392236769" sldId="284"/>
            <ac:spMk id="17" creationId="{543D62B4-FCFC-A582-852C-1666993DD23F}"/>
          </ac:spMkLst>
        </pc:spChg>
        <pc:spChg chg="del mod">
          <ac:chgData name="Caio Rodrigues" userId="9ce2624af9b64a3c" providerId="LiveId" clId="{ADE3B04F-AA51-4269-BB69-86F5526A17C7}" dt="2024-08-14T02:38:35.489" v="16" actId="478"/>
          <ac:spMkLst>
            <pc:docMk/>
            <pc:sldMk cId="3392236769" sldId="284"/>
            <ac:spMk id="33" creationId="{7C0A4B99-5181-B2B0-7BC1-6EE3C60137AB}"/>
          </ac:spMkLst>
        </pc:spChg>
        <pc:picChg chg="del">
          <ac:chgData name="Caio Rodrigues" userId="9ce2624af9b64a3c" providerId="LiveId" clId="{ADE3B04F-AA51-4269-BB69-86F5526A17C7}" dt="2024-08-14T02:38:30.014" v="10" actId="478"/>
          <ac:picMkLst>
            <pc:docMk/>
            <pc:sldMk cId="3392236769" sldId="284"/>
            <ac:picMk id="2" creationId="{773AFAF0-8E56-8083-07BF-F32450ABBF48}"/>
          </ac:picMkLst>
        </pc:picChg>
        <pc:picChg chg="add del mod">
          <ac:chgData name="Caio Rodrigues" userId="9ce2624af9b64a3c" providerId="LiveId" clId="{ADE3B04F-AA51-4269-BB69-86F5526A17C7}" dt="2024-08-14T03:12:35.218" v="105" actId="478"/>
          <ac:picMkLst>
            <pc:docMk/>
            <pc:sldMk cId="3392236769" sldId="284"/>
            <ac:picMk id="6" creationId="{7DBBA13A-4D62-91DA-B18C-1F513BCF6000}"/>
          </ac:picMkLst>
        </pc:picChg>
        <pc:picChg chg="del">
          <ac:chgData name="Caio Rodrigues" userId="9ce2624af9b64a3c" providerId="LiveId" clId="{ADE3B04F-AA51-4269-BB69-86F5526A17C7}" dt="2024-08-14T02:38:30.456" v="11" actId="478"/>
          <ac:picMkLst>
            <pc:docMk/>
            <pc:sldMk cId="3392236769" sldId="284"/>
            <ac:picMk id="7" creationId="{7A5BDD21-4F00-F866-8C9E-180AD4BDB48B}"/>
          </ac:picMkLst>
        </pc:picChg>
        <pc:picChg chg="add mod">
          <ac:chgData name="Caio Rodrigues" userId="9ce2624af9b64a3c" providerId="LiveId" clId="{ADE3B04F-AA51-4269-BB69-86F5526A17C7}" dt="2024-08-14T03:22:02.659" v="192" actId="1076"/>
          <ac:picMkLst>
            <pc:docMk/>
            <pc:sldMk cId="3392236769" sldId="284"/>
            <ac:picMk id="13" creationId="{DB9895ED-7800-34D1-2C13-E46184853BF6}"/>
          </ac:picMkLst>
        </pc:picChg>
        <pc:picChg chg="add del mod">
          <ac:chgData name="Caio Rodrigues" userId="9ce2624af9b64a3c" providerId="LiveId" clId="{ADE3B04F-AA51-4269-BB69-86F5526A17C7}" dt="2024-08-14T03:57:03.080" v="255" actId="478"/>
          <ac:picMkLst>
            <pc:docMk/>
            <pc:sldMk cId="3392236769" sldId="284"/>
            <ac:picMk id="19" creationId="{D090266F-3AB2-D849-ADE9-18102917F3A7}"/>
          </ac:picMkLst>
        </pc:picChg>
        <pc:picChg chg="add del mod">
          <ac:chgData name="Caio Rodrigues" userId="9ce2624af9b64a3c" providerId="LiveId" clId="{ADE3B04F-AA51-4269-BB69-86F5526A17C7}" dt="2024-08-14T03:32:36.636" v="207" actId="478"/>
          <ac:picMkLst>
            <pc:docMk/>
            <pc:sldMk cId="3392236769" sldId="284"/>
            <ac:picMk id="20" creationId="{F19831AC-3250-43F5-A65E-E9352C27F03E}"/>
          </ac:picMkLst>
        </pc:picChg>
        <pc:picChg chg="add del mod">
          <ac:chgData name="Caio Rodrigues" userId="9ce2624af9b64a3c" providerId="LiveId" clId="{ADE3B04F-AA51-4269-BB69-86F5526A17C7}" dt="2024-08-14T03:35:32.990" v="212" actId="478"/>
          <ac:picMkLst>
            <pc:docMk/>
            <pc:sldMk cId="3392236769" sldId="284"/>
            <ac:picMk id="22" creationId="{5C159AB8-2E02-B5AE-A728-B036F9D57DC2}"/>
          </ac:picMkLst>
        </pc:picChg>
        <pc:picChg chg="add del mod">
          <ac:chgData name="Caio Rodrigues" userId="9ce2624af9b64a3c" providerId="LiveId" clId="{ADE3B04F-AA51-4269-BB69-86F5526A17C7}" dt="2024-08-14T03:49:18.365" v="226" actId="478"/>
          <ac:picMkLst>
            <pc:docMk/>
            <pc:sldMk cId="3392236769" sldId="284"/>
            <ac:picMk id="24" creationId="{3C0AF556-C465-41FE-C270-5BD2993A77D3}"/>
          </ac:picMkLst>
        </pc:picChg>
        <pc:picChg chg="add mod">
          <ac:chgData name="Caio Rodrigues" userId="9ce2624af9b64a3c" providerId="LiveId" clId="{ADE3B04F-AA51-4269-BB69-86F5526A17C7}" dt="2024-08-14T03:49:18.572" v="227"/>
          <ac:picMkLst>
            <pc:docMk/>
            <pc:sldMk cId="3392236769" sldId="284"/>
            <ac:picMk id="25" creationId="{E415E2CC-EEEC-53E9-A0C4-C7B35777221A}"/>
          </ac:picMkLst>
        </pc:picChg>
        <pc:picChg chg="add mod">
          <ac:chgData name="Caio Rodrigues" userId="9ce2624af9b64a3c" providerId="LiveId" clId="{ADE3B04F-AA51-4269-BB69-86F5526A17C7}" dt="2024-08-14T03:57:17.308" v="261" actId="1076"/>
          <ac:picMkLst>
            <pc:docMk/>
            <pc:sldMk cId="3392236769" sldId="284"/>
            <ac:picMk id="27" creationId="{2ABD94A9-DB14-25CD-2158-595287CD7C00}"/>
          </ac:picMkLst>
        </pc:picChg>
      </pc:sldChg>
      <pc:sldChg chg="addSp delSp modSp add mod ord">
        <pc:chgData name="Caio Rodrigues" userId="9ce2624af9b64a3c" providerId="LiveId" clId="{ADE3B04F-AA51-4269-BB69-86F5526A17C7}" dt="2024-08-14T05:11:58.956" v="890" actId="1076"/>
        <pc:sldMkLst>
          <pc:docMk/>
          <pc:sldMk cId="2628318479" sldId="285"/>
        </pc:sldMkLst>
        <pc:spChg chg="mod ord">
          <ac:chgData name="Caio Rodrigues" userId="9ce2624af9b64a3c" providerId="LiveId" clId="{ADE3B04F-AA51-4269-BB69-86F5526A17C7}" dt="2024-08-14T05:06:59.078" v="856" actId="166"/>
          <ac:spMkLst>
            <pc:docMk/>
            <pc:sldMk cId="2628318479" sldId="285"/>
            <ac:spMk id="5" creationId="{CE936A9C-F6C6-E142-55DA-D47FCF15E24D}"/>
          </ac:spMkLst>
        </pc:spChg>
        <pc:spChg chg="add mod">
          <ac:chgData name="Caio Rodrigues" userId="9ce2624af9b64a3c" providerId="LiveId" clId="{ADE3B04F-AA51-4269-BB69-86F5526A17C7}" dt="2024-08-14T05:03:22.153" v="716" actId="1076"/>
          <ac:spMkLst>
            <pc:docMk/>
            <pc:sldMk cId="2628318479" sldId="285"/>
            <ac:spMk id="8" creationId="{C0C3E9A2-74B0-AD29-C8F8-4BF02E7F4954}"/>
          </ac:spMkLst>
        </pc:spChg>
        <pc:spChg chg="add mod">
          <ac:chgData name="Caio Rodrigues" userId="9ce2624af9b64a3c" providerId="LiveId" clId="{ADE3B04F-AA51-4269-BB69-86F5526A17C7}" dt="2024-08-14T05:11:56.889" v="889" actId="1076"/>
          <ac:spMkLst>
            <pc:docMk/>
            <pc:sldMk cId="2628318479" sldId="285"/>
            <ac:spMk id="10" creationId="{874D187E-D858-4101-9F4B-4ED211801BD7}"/>
          </ac:spMkLst>
        </pc:spChg>
        <pc:spChg chg="add mod">
          <ac:chgData name="Caio Rodrigues" userId="9ce2624af9b64a3c" providerId="LiveId" clId="{ADE3B04F-AA51-4269-BB69-86F5526A17C7}" dt="2024-08-14T05:11:58.956" v="890" actId="1076"/>
          <ac:spMkLst>
            <pc:docMk/>
            <pc:sldMk cId="2628318479" sldId="285"/>
            <ac:spMk id="12" creationId="{F9059C27-9530-F306-270E-56B61E874207}"/>
          </ac:spMkLst>
        </pc:spChg>
        <pc:spChg chg="add mod">
          <ac:chgData name="Caio Rodrigues" userId="9ce2624af9b64a3c" providerId="LiveId" clId="{ADE3B04F-AA51-4269-BB69-86F5526A17C7}" dt="2024-08-14T05:11:50.701" v="887" actId="1076"/>
          <ac:spMkLst>
            <pc:docMk/>
            <pc:sldMk cId="2628318479" sldId="285"/>
            <ac:spMk id="13" creationId="{F0C234DA-CF46-74D4-9D9F-29CD556E81F7}"/>
          </ac:spMkLst>
        </pc:spChg>
        <pc:spChg chg="add mod">
          <ac:chgData name="Caio Rodrigues" userId="9ce2624af9b64a3c" providerId="LiveId" clId="{ADE3B04F-AA51-4269-BB69-86F5526A17C7}" dt="2024-08-14T05:11:53.254" v="888" actId="1076"/>
          <ac:spMkLst>
            <pc:docMk/>
            <pc:sldMk cId="2628318479" sldId="285"/>
            <ac:spMk id="14" creationId="{30C2B7C4-20BA-288D-7F1C-0FC85C0F18E1}"/>
          </ac:spMkLst>
        </pc:spChg>
        <pc:picChg chg="add mod">
          <ac:chgData name="Caio Rodrigues" userId="9ce2624af9b64a3c" providerId="LiveId" clId="{ADE3B04F-AA51-4269-BB69-86F5526A17C7}" dt="2024-08-14T05:11:38.551" v="880" actId="1076"/>
          <ac:picMkLst>
            <pc:docMk/>
            <pc:sldMk cId="2628318479" sldId="285"/>
            <ac:picMk id="3" creationId="{2B5E7EDF-7DC2-98DF-464D-A08258AA2B62}"/>
          </ac:picMkLst>
        </pc:picChg>
        <pc:picChg chg="del mod">
          <ac:chgData name="Caio Rodrigues" userId="9ce2624af9b64a3c" providerId="LiveId" clId="{ADE3B04F-AA51-4269-BB69-86F5526A17C7}" dt="2024-08-14T05:00:42.644" v="591" actId="478"/>
          <ac:picMkLst>
            <pc:docMk/>
            <pc:sldMk cId="2628318479" sldId="285"/>
            <ac:picMk id="6" creationId="{7DBBA13A-4D62-91DA-B18C-1F513BCF6000}"/>
          </ac:picMkLst>
        </pc:picChg>
        <pc:picChg chg="add del mod">
          <ac:chgData name="Caio Rodrigues" userId="9ce2624af9b64a3c" providerId="LiveId" clId="{ADE3B04F-AA51-4269-BB69-86F5526A17C7}" dt="2024-08-14T05:06:56.506" v="854" actId="478"/>
          <ac:picMkLst>
            <pc:docMk/>
            <pc:sldMk cId="2628318479" sldId="285"/>
            <ac:picMk id="7" creationId="{65FA81BA-53AC-8397-00CB-EBFF19F55201}"/>
          </ac:picMkLst>
        </pc:picChg>
        <pc:picChg chg="add mod">
          <ac:chgData name="Caio Rodrigues" userId="9ce2624af9b64a3c" providerId="LiveId" clId="{ADE3B04F-AA51-4269-BB69-86F5526A17C7}" dt="2024-08-14T05:11:40.286" v="881" actId="14100"/>
          <ac:picMkLst>
            <pc:docMk/>
            <pc:sldMk cId="2628318479" sldId="285"/>
            <ac:picMk id="9" creationId="{4056227D-9EA7-E129-E474-13E54C36D850}"/>
          </ac:picMkLst>
        </pc:picChg>
      </pc:sldChg>
      <pc:sldChg chg="addSp delSp modSp add mod">
        <pc:chgData name="Caio Rodrigues" userId="9ce2624af9b64a3c" providerId="LiveId" clId="{ADE3B04F-AA51-4269-BB69-86F5526A17C7}" dt="2024-08-14T04:04:17.635" v="301" actId="1076"/>
        <pc:sldMkLst>
          <pc:docMk/>
          <pc:sldMk cId="2675257021" sldId="286"/>
        </pc:sldMkLst>
        <pc:spChg chg="mod">
          <ac:chgData name="Caio Rodrigues" userId="9ce2624af9b64a3c" providerId="LiveId" clId="{ADE3B04F-AA51-4269-BB69-86F5526A17C7}" dt="2024-08-14T03:21:08.449" v="187" actId="20577"/>
          <ac:spMkLst>
            <pc:docMk/>
            <pc:sldMk cId="2675257021" sldId="286"/>
            <ac:spMk id="5" creationId="{CE936A9C-F6C6-E142-55DA-D47FCF15E24D}"/>
          </ac:spMkLst>
        </pc:spChg>
        <pc:spChg chg="add mod">
          <ac:chgData name="Caio Rodrigues" userId="9ce2624af9b64a3c" providerId="LiveId" clId="{ADE3B04F-AA51-4269-BB69-86F5526A17C7}" dt="2024-08-14T04:04:17.635" v="301" actId="1076"/>
          <ac:spMkLst>
            <pc:docMk/>
            <pc:sldMk cId="2675257021" sldId="286"/>
            <ac:spMk id="20" creationId="{C7265B3F-86C5-64BA-3F04-6DD4CACCB784}"/>
          </ac:spMkLst>
        </pc:spChg>
        <pc:picChg chg="add del mod">
          <ac:chgData name="Caio Rodrigues" userId="9ce2624af9b64a3c" providerId="LiveId" clId="{ADE3B04F-AA51-4269-BB69-86F5526A17C7}" dt="2024-08-14T03:57:22.436" v="262" actId="478"/>
          <ac:picMkLst>
            <pc:docMk/>
            <pc:sldMk cId="2675257021" sldId="286"/>
            <ac:picMk id="3" creationId="{29B42AE1-7A3A-7375-9E79-BB765BFFC5F0}"/>
          </ac:picMkLst>
        </pc:picChg>
        <pc:picChg chg="add mod">
          <ac:chgData name="Caio Rodrigues" userId="9ce2624af9b64a3c" providerId="LiveId" clId="{ADE3B04F-AA51-4269-BB69-86F5526A17C7}" dt="2024-08-14T03:22:05.379" v="194"/>
          <ac:picMkLst>
            <pc:docMk/>
            <pc:sldMk cId="2675257021" sldId="286"/>
            <ac:picMk id="6" creationId="{DC3AA30D-80FB-50E3-629B-065B066E76C6}"/>
          </ac:picMkLst>
        </pc:picChg>
        <pc:picChg chg="add del mod">
          <ac:chgData name="Caio Rodrigues" userId="9ce2624af9b64a3c" providerId="LiveId" clId="{ADE3B04F-AA51-4269-BB69-86F5526A17C7}" dt="2024-08-14T03:32:41.698" v="210" actId="478"/>
          <ac:picMkLst>
            <pc:docMk/>
            <pc:sldMk cId="2675257021" sldId="286"/>
            <ac:picMk id="7" creationId="{2DF77529-4BAA-0C44-CABA-832EC1FB8706}"/>
          </ac:picMkLst>
        </pc:picChg>
        <pc:picChg chg="add del mod">
          <ac:chgData name="Caio Rodrigues" userId="9ce2624af9b64a3c" providerId="LiveId" clId="{ADE3B04F-AA51-4269-BB69-86F5526A17C7}" dt="2024-08-14T03:35:39.189" v="217" actId="478"/>
          <ac:picMkLst>
            <pc:docMk/>
            <pc:sldMk cId="2675257021" sldId="286"/>
            <ac:picMk id="8" creationId="{73E8EFFA-1BD2-3827-FD57-7B4DAF7D08AD}"/>
          </ac:picMkLst>
        </pc:picChg>
        <pc:picChg chg="add del mod">
          <ac:chgData name="Caio Rodrigues" userId="9ce2624af9b64a3c" providerId="LiveId" clId="{ADE3B04F-AA51-4269-BB69-86F5526A17C7}" dt="2024-08-14T03:49:08.110" v="220" actId="478"/>
          <ac:picMkLst>
            <pc:docMk/>
            <pc:sldMk cId="2675257021" sldId="286"/>
            <ac:picMk id="9" creationId="{DA36C466-27C7-F005-3143-BCAE4722BF93}"/>
          </ac:picMkLst>
        </pc:picChg>
        <pc:picChg chg="add mod">
          <ac:chgData name="Caio Rodrigues" userId="9ce2624af9b64a3c" providerId="LiveId" clId="{ADE3B04F-AA51-4269-BB69-86F5526A17C7}" dt="2024-08-14T03:49:13.243" v="225" actId="14100"/>
          <ac:picMkLst>
            <pc:docMk/>
            <pc:sldMk cId="2675257021" sldId="286"/>
            <ac:picMk id="12" creationId="{9672975B-FED0-59A1-64ED-073F411B86C1}"/>
          </ac:picMkLst>
        </pc:picChg>
        <pc:picChg chg="del">
          <ac:chgData name="Caio Rodrigues" userId="9ce2624af9b64a3c" providerId="LiveId" clId="{ADE3B04F-AA51-4269-BB69-86F5526A17C7}" dt="2024-08-14T03:22:05.223" v="193" actId="478"/>
          <ac:picMkLst>
            <pc:docMk/>
            <pc:sldMk cId="2675257021" sldId="286"/>
            <ac:picMk id="13" creationId="{DB9895ED-7800-34D1-2C13-E46184853BF6}"/>
          </ac:picMkLst>
        </pc:picChg>
        <pc:picChg chg="add mod">
          <ac:chgData name="Caio Rodrigues" userId="9ce2624af9b64a3c" providerId="LiveId" clId="{ADE3B04F-AA51-4269-BB69-86F5526A17C7}" dt="2024-08-14T04:03:43.549" v="287" actId="1076"/>
          <ac:picMkLst>
            <pc:docMk/>
            <pc:sldMk cId="2675257021" sldId="286"/>
            <ac:picMk id="15" creationId="{6F252C5B-8622-EA83-C987-2ACAE663814F}"/>
          </ac:picMkLst>
        </pc:picChg>
        <pc:picChg chg="del">
          <ac:chgData name="Caio Rodrigues" userId="9ce2624af9b64a3c" providerId="LiveId" clId="{ADE3B04F-AA51-4269-BB69-86F5526A17C7}" dt="2024-08-14T03:20:50.611" v="176" actId="478"/>
          <ac:picMkLst>
            <pc:docMk/>
            <pc:sldMk cId="2675257021" sldId="286"/>
            <ac:picMk id="19" creationId="{D090266F-3AB2-D849-ADE9-18102917F3A7}"/>
          </ac:picMkLst>
        </pc:picChg>
        <pc:cxnChg chg="add mod">
          <ac:chgData name="Caio Rodrigues" userId="9ce2624af9b64a3c" providerId="LiveId" clId="{ADE3B04F-AA51-4269-BB69-86F5526A17C7}" dt="2024-08-14T03:58:24.432" v="283" actId="1582"/>
          <ac:cxnSpMkLst>
            <pc:docMk/>
            <pc:sldMk cId="2675257021" sldId="286"/>
            <ac:cxnSpMk id="17" creationId="{441964E4-485F-98A5-09A7-9F612810DEE1}"/>
          </ac:cxnSpMkLst>
        </pc:cxnChg>
      </pc:sldChg>
      <pc:sldChg chg="addSp delSp modSp add mod ord">
        <pc:chgData name="Caio Rodrigues" userId="9ce2624af9b64a3c" providerId="LiveId" clId="{ADE3B04F-AA51-4269-BB69-86F5526A17C7}" dt="2024-08-14T04:21:27.020" v="450" actId="478"/>
        <pc:sldMkLst>
          <pc:docMk/>
          <pc:sldMk cId="549246929" sldId="287"/>
        </pc:sldMkLst>
        <pc:spChg chg="mod">
          <ac:chgData name="Caio Rodrigues" userId="9ce2624af9b64a3c" providerId="LiveId" clId="{ADE3B04F-AA51-4269-BB69-86F5526A17C7}" dt="2024-08-14T04:14:40.342" v="391" actId="1076"/>
          <ac:spMkLst>
            <pc:docMk/>
            <pc:sldMk cId="549246929" sldId="287"/>
            <ac:spMk id="5" creationId="{CE936A9C-F6C6-E142-55DA-D47FCF15E24D}"/>
          </ac:spMkLst>
        </pc:spChg>
        <pc:spChg chg="add mod">
          <ac:chgData name="Caio Rodrigues" userId="9ce2624af9b64a3c" providerId="LiveId" clId="{ADE3B04F-AA51-4269-BB69-86F5526A17C7}" dt="2024-08-14T04:14:13.727" v="382" actId="1076"/>
          <ac:spMkLst>
            <pc:docMk/>
            <pc:sldMk cId="549246929" sldId="287"/>
            <ac:spMk id="22" creationId="{CF1C7002-0581-4B34-264E-37010B86D34E}"/>
          </ac:spMkLst>
        </pc:spChg>
        <pc:spChg chg="add mod">
          <ac:chgData name="Caio Rodrigues" userId="9ce2624af9b64a3c" providerId="LiveId" clId="{ADE3B04F-AA51-4269-BB69-86F5526A17C7}" dt="2024-08-14T04:13:35.952" v="375" actId="1076"/>
          <ac:spMkLst>
            <pc:docMk/>
            <pc:sldMk cId="549246929" sldId="287"/>
            <ac:spMk id="26" creationId="{6C706637-4209-1BA6-289E-746908A7C98B}"/>
          </ac:spMkLst>
        </pc:spChg>
        <pc:spChg chg="add mod">
          <ac:chgData name="Caio Rodrigues" userId="9ce2624af9b64a3c" providerId="LiveId" clId="{ADE3B04F-AA51-4269-BB69-86F5526A17C7}" dt="2024-08-14T04:18:48.752" v="408" actId="1076"/>
          <ac:spMkLst>
            <pc:docMk/>
            <pc:sldMk cId="549246929" sldId="287"/>
            <ac:spMk id="33" creationId="{AFBF7256-259B-ADC8-5703-A0889AE4FA77}"/>
          </ac:spMkLst>
        </pc:spChg>
        <pc:spChg chg="add mod">
          <ac:chgData name="Caio Rodrigues" userId="9ce2624af9b64a3c" providerId="LiveId" clId="{ADE3B04F-AA51-4269-BB69-86F5526A17C7}" dt="2024-08-14T04:19:04.112" v="417" actId="20577"/>
          <ac:spMkLst>
            <pc:docMk/>
            <pc:sldMk cId="549246929" sldId="287"/>
            <ac:spMk id="34" creationId="{E1DF00B9-5ECE-8BE0-A5DA-CEF97E3B6AD0}"/>
          </ac:spMkLst>
        </pc:spChg>
        <pc:spChg chg="add mod">
          <ac:chgData name="Caio Rodrigues" userId="9ce2624af9b64a3c" providerId="LiveId" clId="{ADE3B04F-AA51-4269-BB69-86F5526A17C7}" dt="2024-08-14T04:19:57.416" v="424" actId="1076"/>
          <ac:spMkLst>
            <pc:docMk/>
            <pc:sldMk cId="549246929" sldId="287"/>
            <ac:spMk id="35" creationId="{4A57A0B7-3994-E489-B864-067431B92FDA}"/>
          </ac:spMkLst>
        </pc:spChg>
        <pc:spChg chg="add mod">
          <ac:chgData name="Caio Rodrigues" userId="9ce2624af9b64a3c" providerId="LiveId" clId="{ADE3B04F-AA51-4269-BB69-86F5526A17C7}" dt="2024-08-14T04:19:57.416" v="424" actId="1076"/>
          <ac:spMkLst>
            <pc:docMk/>
            <pc:sldMk cId="549246929" sldId="287"/>
            <ac:spMk id="36" creationId="{D10A9535-7BAB-ECBC-D8EC-23B86723A9AC}"/>
          </ac:spMkLst>
        </pc:spChg>
        <pc:spChg chg="add mod">
          <ac:chgData name="Caio Rodrigues" userId="9ce2624af9b64a3c" providerId="LiveId" clId="{ADE3B04F-AA51-4269-BB69-86F5526A17C7}" dt="2024-08-14T04:20:30.546" v="433" actId="1076"/>
          <ac:spMkLst>
            <pc:docMk/>
            <pc:sldMk cId="549246929" sldId="287"/>
            <ac:spMk id="37" creationId="{11DC3ED0-223C-845F-08AF-DA43AF0CB3E1}"/>
          </ac:spMkLst>
        </pc:spChg>
        <pc:spChg chg="add mod">
          <ac:chgData name="Caio Rodrigues" userId="9ce2624af9b64a3c" providerId="LiveId" clId="{ADE3B04F-AA51-4269-BB69-86F5526A17C7}" dt="2024-08-14T04:20:27.686" v="432" actId="1076"/>
          <ac:spMkLst>
            <pc:docMk/>
            <pc:sldMk cId="549246929" sldId="287"/>
            <ac:spMk id="38" creationId="{6D8B4168-92E6-62BF-F0B5-177D8F4BC9D9}"/>
          </ac:spMkLst>
        </pc:spChg>
        <pc:spChg chg="add mod">
          <ac:chgData name="Caio Rodrigues" userId="9ce2624af9b64a3c" providerId="LiveId" clId="{ADE3B04F-AA51-4269-BB69-86F5526A17C7}" dt="2024-08-14T04:21:14.375" v="446" actId="20577"/>
          <ac:spMkLst>
            <pc:docMk/>
            <pc:sldMk cId="549246929" sldId="287"/>
            <ac:spMk id="39" creationId="{1C54A7A5-10A3-BE47-9549-0196FBE61681}"/>
          </ac:spMkLst>
        </pc:spChg>
        <pc:spChg chg="add del mod">
          <ac:chgData name="Caio Rodrigues" userId="9ce2624af9b64a3c" providerId="LiveId" clId="{ADE3B04F-AA51-4269-BB69-86F5526A17C7}" dt="2024-08-14T04:21:27.020" v="450" actId="478"/>
          <ac:spMkLst>
            <pc:docMk/>
            <pc:sldMk cId="549246929" sldId="287"/>
            <ac:spMk id="40" creationId="{6A79DE39-E792-941B-BFB4-893218A4FB88}"/>
          </ac:spMkLst>
        </pc:spChg>
        <pc:spChg chg="add mod">
          <ac:chgData name="Caio Rodrigues" userId="9ce2624af9b64a3c" providerId="LiveId" clId="{ADE3B04F-AA51-4269-BB69-86F5526A17C7}" dt="2024-08-14T04:21:23.168" v="449" actId="1076"/>
          <ac:spMkLst>
            <pc:docMk/>
            <pc:sldMk cId="549246929" sldId="287"/>
            <ac:spMk id="41" creationId="{AC1FBE3C-E0FE-0D0E-0D67-237793DB1A6E}"/>
          </ac:spMkLst>
        </pc:spChg>
        <pc:picChg chg="add mod">
          <ac:chgData name="Caio Rodrigues" userId="9ce2624af9b64a3c" providerId="LiveId" clId="{ADE3B04F-AA51-4269-BB69-86F5526A17C7}" dt="2024-08-14T04:19:51.508" v="423" actId="1076"/>
          <ac:picMkLst>
            <pc:docMk/>
            <pc:sldMk cId="549246929" sldId="287"/>
            <ac:picMk id="3" creationId="{A12CC734-08B5-34AA-666E-5B1F051248EC}"/>
          </ac:picMkLst>
        </pc:picChg>
        <pc:picChg chg="add del mod">
          <ac:chgData name="Caio Rodrigues" userId="9ce2624af9b64a3c" providerId="LiveId" clId="{ADE3B04F-AA51-4269-BB69-86F5526A17C7}" dt="2024-08-14T04:08:36.905" v="324" actId="478"/>
          <ac:picMkLst>
            <pc:docMk/>
            <pc:sldMk cId="549246929" sldId="287"/>
            <ac:picMk id="7" creationId="{E05D954C-F40D-5FCD-2168-7B9F61EF7949}"/>
          </ac:picMkLst>
        </pc:picChg>
        <pc:picChg chg="del">
          <ac:chgData name="Caio Rodrigues" userId="9ce2624af9b64a3c" providerId="LiveId" clId="{ADE3B04F-AA51-4269-BB69-86F5526A17C7}" dt="2024-08-14T03:51:17.245" v="253" actId="478"/>
          <ac:picMkLst>
            <pc:docMk/>
            <pc:sldMk cId="549246929" sldId="287"/>
            <ac:picMk id="13" creationId="{DB9895ED-7800-34D1-2C13-E46184853BF6}"/>
          </ac:picMkLst>
        </pc:picChg>
        <pc:picChg chg="add mod">
          <ac:chgData name="Caio Rodrigues" userId="9ce2624af9b64a3c" providerId="LiveId" clId="{ADE3B04F-AA51-4269-BB69-86F5526A17C7}" dt="2024-08-14T04:14:42.573" v="392" actId="1076"/>
          <ac:picMkLst>
            <pc:docMk/>
            <pc:sldMk cId="549246929" sldId="287"/>
            <ac:picMk id="18" creationId="{735DD107-A5E5-3053-5943-70A7BCF3ECD3}"/>
          </ac:picMkLst>
        </pc:picChg>
        <pc:picChg chg="del">
          <ac:chgData name="Caio Rodrigues" userId="9ce2624af9b64a3c" providerId="LiveId" clId="{ADE3B04F-AA51-4269-BB69-86F5526A17C7}" dt="2024-08-14T03:51:16.455" v="252" actId="478"/>
          <ac:picMkLst>
            <pc:docMk/>
            <pc:sldMk cId="549246929" sldId="287"/>
            <ac:picMk id="19" creationId="{D090266F-3AB2-D849-ADE9-18102917F3A7}"/>
          </ac:picMkLst>
        </pc:picChg>
        <pc:picChg chg="add mod">
          <ac:chgData name="Caio Rodrigues" userId="9ce2624af9b64a3c" providerId="LiveId" clId="{ADE3B04F-AA51-4269-BB69-86F5526A17C7}" dt="2024-08-14T04:09:01.922" v="332"/>
          <ac:picMkLst>
            <pc:docMk/>
            <pc:sldMk cId="549246929" sldId="287"/>
            <ac:picMk id="20" creationId="{ED74EED3-DA8F-48C4-ED07-C061F0950A42}"/>
          </ac:picMkLst>
        </pc:picChg>
        <pc:picChg chg="add mod">
          <ac:chgData name="Caio Rodrigues" userId="9ce2624af9b64a3c" providerId="LiveId" clId="{ADE3B04F-AA51-4269-BB69-86F5526A17C7}" dt="2024-08-14T04:10:50.349" v="347" actId="1076"/>
          <ac:picMkLst>
            <pc:docMk/>
            <pc:sldMk cId="549246929" sldId="287"/>
            <ac:picMk id="21" creationId="{D4AEDD74-437E-ED0B-98F1-81CF747590AB}"/>
          </ac:picMkLst>
        </pc:picChg>
        <pc:picChg chg="add mod">
          <ac:chgData name="Caio Rodrigues" userId="9ce2624af9b64a3c" providerId="LiveId" clId="{ADE3B04F-AA51-4269-BB69-86F5526A17C7}" dt="2024-08-14T04:14:16.688" v="383" actId="1076"/>
          <ac:picMkLst>
            <pc:docMk/>
            <pc:sldMk cId="549246929" sldId="287"/>
            <ac:picMk id="24" creationId="{A67298CD-20AD-9C77-07F9-D0087C4D7A75}"/>
          </ac:picMkLst>
        </pc:picChg>
        <pc:picChg chg="del">
          <ac:chgData name="Caio Rodrigues" userId="9ce2624af9b64a3c" providerId="LiveId" clId="{ADE3B04F-AA51-4269-BB69-86F5526A17C7}" dt="2024-08-14T03:51:17.869" v="254" actId="478"/>
          <ac:picMkLst>
            <pc:docMk/>
            <pc:sldMk cId="549246929" sldId="287"/>
            <ac:picMk id="25" creationId="{E415E2CC-EEEC-53E9-A0C4-C7B35777221A}"/>
          </ac:picMkLst>
        </pc:picChg>
        <pc:picChg chg="add mod">
          <ac:chgData name="Caio Rodrigues" userId="9ce2624af9b64a3c" providerId="LiveId" clId="{ADE3B04F-AA51-4269-BB69-86F5526A17C7}" dt="2024-08-14T04:14:18.157" v="384" actId="1076"/>
          <ac:picMkLst>
            <pc:docMk/>
            <pc:sldMk cId="549246929" sldId="287"/>
            <ac:picMk id="28" creationId="{BEDE78EA-E7F6-41DA-13D2-CD6D4F63BEBC}"/>
          </ac:picMkLst>
        </pc:picChg>
        <pc:cxnChg chg="add del mod">
          <ac:chgData name="Caio Rodrigues" userId="9ce2624af9b64a3c" providerId="LiveId" clId="{ADE3B04F-AA51-4269-BB69-86F5526A17C7}" dt="2024-08-14T04:07:05.065" v="315" actId="478"/>
          <ac:cxnSpMkLst>
            <pc:docMk/>
            <pc:sldMk cId="549246929" sldId="287"/>
            <ac:cxnSpMk id="9" creationId="{162FC787-CD41-3668-4895-30FA0BCCFF72}"/>
          </ac:cxnSpMkLst>
        </pc:cxnChg>
        <pc:cxnChg chg="add mod">
          <ac:chgData name="Caio Rodrigues" userId="9ce2624af9b64a3c" providerId="LiveId" clId="{ADE3B04F-AA51-4269-BB69-86F5526A17C7}" dt="2024-08-14T04:15:09.754" v="398" actId="1076"/>
          <ac:cxnSpMkLst>
            <pc:docMk/>
            <pc:sldMk cId="549246929" sldId="287"/>
            <ac:cxnSpMk id="14" creationId="{DBA93E80-B50A-F37F-B084-E51E57F467DF}"/>
          </ac:cxnSpMkLst>
        </pc:cxnChg>
      </pc:sldChg>
      <pc:sldChg chg="addSp delSp modSp add mod">
        <pc:chgData name="Caio Rodrigues" userId="9ce2624af9b64a3c" providerId="LiveId" clId="{ADE3B04F-AA51-4269-BB69-86F5526A17C7}" dt="2024-08-28T13:09:36.988" v="2187" actId="1076"/>
        <pc:sldMkLst>
          <pc:docMk/>
          <pc:sldMk cId="703406385" sldId="288"/>
        </pc:sldMkLst>
        <pc:spChg chg="ord">
          <ac:chgData name="Caio Rodrigues" userId="9ce2624af9b64a3c" providerId="LiveId" clId="{ADE3B04F-AA51-4269-BB69-86F5526A17C7}" dt="2024-08-14T05:12:14.828" v="893" actId="166"/>
          <ac:spMkLst>
            <pc:docMk/>
            <pc:sldMk cId="703406385" sldId="288"/>
            <ac:spMk id="5" creationId="{CE936A9C-F6C6-E142-55DA-D47FCF15E24D}"/>
          </ac:spMkLst>
        </pc:spChg>
        <pc:spChg chg="add mod ord">
          <ac:chgData name="Caio Rodrigues" userId="9ce2624af9b64a3c" providerId="LiveId" clId="{ADE3B04F-AA51-4269-BB69-86F5526A17C7}" dt="2024-08-14T05:59:35.528" v="1402" actId="1076"/>
          <ac:spMkLst>
            <pc:docMk/>
            <pc:sldMk cId="703406385" sldId="288"/>
            <ac:spMk id="8" creationId="{F79B52B2-3088-C3C1-75E6-B9706C95EE5E}"/>
          </ac:spMkLst>
        </pc:spChg>
        <pc:spChg chg="add mod">
          <ac:chgData name="Caio Rodrigues" userId="9ce2624af9b64a3c" providerId="LiveId" clId="{ADE3B04F-AA51-4269-BB69-86F5526A17C7}" dt="2024-08-28T13:09:36.988" v="2187" actId="1076"/>
          <ac:spMkLst>
            <pc:docMk/>
            <pc:sldMk cId="703406385" sldId="288"/>
            <ac:spMk id="10" creationId="{48C03AAF-5E73-2D60-FBCE-B474D61E0E1F}"/>
          </ac:spMkLst>
        </pc:spChg>
        <pc:spChg chg="add mod">
          <ac:chgData name="Caio Rodrigues" userId="9ce2624af9b64a3c" providerId="LiveId" clId="{ADE3B04F-AA51-4269-BB69-86F5526A17C7}" dt="2024-08-14T05:41:39.410" v="1053" actId="1076"/>
          <ac:spMkLst>
            <pc:docMk/>
            <pc:sldMk cId="703406385" sldId="288"/>
            <ac:spMk id="13" creationId="{A8914A17-F71D-B989-7B2F-EBF7D360FBFC}"/>
          </ac:spMkLst>
        </pc:spChg>
        <pc:spChg chg="add mod">
          <ac:chgData name="Caio Rodrigues" userId="9ce2624af9b64a3c" providerId="LiveId" clId="{ADE3B04F-AA51-4269-BB69-86F5526A17C7}" dt="2024-08-14T05:41:41.706" v="1054" actId="1076"/>
          <ac:spMkLst>
            <pc:docMk/>
            <pc:sldMk cId="703406385" sldId="288"/>
            <ac:spMk id="14" creationId="{ACE962BD-626A-09F1-9301-393187394C51}"/>
          </ac:spMkLst>
        </pc:spChg>
        <pc:spChg chg="add mod">
          <ac:chgData name="Caio Rodrigues" userId="9ce2624af9b64a3c" providerId="LiveId" clId="{ADE3B04F-AA51-4269-BB69-86F5526A17C7}" dt="2024-08-14T05:41:43.964" v="1055" actId="1076"/>
          <ac:spMkLst>
            <pc:docMk/>
            <pc:sldMk cId="703406385" sldId="288"/>
            <ac:spMk id="15" creationId="{0CB09506-A7C9-AB89-999C-E9CBE6133223}"/>
          </ac:spMkLst>
        </pc:spChg>
        <pc:spChg chg="add mod">
          <ac:chgData name="Caio Rodrigues" userId="9ce2624af9b64a3c" providerId="LiveId" clId="{ADE3B04F-AA51-4269-BB69-86F5526A17C7}" dt="2024-08-14T05:41:45.980" v="1056" actId="1076"/>
          <ac:spMkLst>
            <pc:docMk/>
            <pc:sldMk cId="703406385" sldId="288"/>
            <ac:spMk id="16" creationId="{3C9A4746-B700-3E14-D5F2-72B29E1100F1}"/>
          </ac:spMkLst>
        </pc:spChg>
        <pc:spChg chg="add mod">
          <ac:chgData name="Caio Rodrigues" userId="9ce2624af9b64a3c" providerId="LiveId" clId="{ADE3B04F-AA51-4269-BB69-86F5526A17C7}" dt="2024-08-14T05:57:55.073" v="1344" actId="1076"/>
          <ac:spMkLst>
            <pc:docMk/>
            <pc:sldMk cId="703406385" sldId="288"/>
            <ac:spMk id="23" creationId="{785E0A50-5977-F223-DCE2-B796EF280CD4}"/>
          </ac:spMkLst>
        </pc:spChg>
        <pc:spChg chg="add mod">
          <ac:chgData name="Caio Rodrigues" userId="9ce2624af9b64a3c" providerId="LiveId" clId="{ADE3B04F-AA51-4269-BB69-86F5526A17C7}" dt="2024-08-14T05:57:33.845" v="1341" actId="20577"/>
          <ac:spMkLst>
            <pc:docMk/>
            <pc:sldMk cId="703406385" sldId="288"/>
            <ac:spMk id="24" creationId="{AD8D4536-0955-32AF-929A-142E4DFBD714}"/>
          </ac:spMkLst>
        </pc:spChg>
        <pc:spChg chg="add del mod">
          <ac:chgData name="Caio Rodrigues" userId="9ce2624af9b64a3c" providerId="LiveId" clId="{ADE3B04F-AA51-4269-BB69-86F5526A17C7}" dt="2024-08-14T05:39:39.420" v="1038" actId="478"/>
          <ac:spMkLst>
            <pc:docMk/>
            <pc:sldMk cId="703406385" sldId="288"/>
            <ac:spMk id="30" creationId="{57664439-0E7F-05B0-AD13-07927C81061C}"/>
          </ac:spMkLst>
        </pc:spChg>
        <pc:picChg chg="del">
          <ac:chgData name="Caio Rodrigues" userId="9ce2624af9b64a3c" providerId="LiveId" clId="{ADE3B04F-AA51-4269-BB69-86F5526A17C7}" dt="2024-08-14T04:59:15.305" v="568" actId="478"/>
          <ac:picMkLst>
            <pc:docMk/>
            <pc:sldMk cId="703406385" sldId="288"/>
            <ac:picMk id="3" creationId="{2B5E7EDF-7DC2-98DF-464D-A08258AA2B62}"/>
          </ac:picMkLst>
        </pc:picChg>
        <pc:picChg chg="del mod">
          <ac:chgData name="Caio Rodrigues" userId="9ce2624af9b64a3c" providerId="LiveId" clId="{ADE3B04F-AA51-4269-BB69-86F5526A17C7}" dt="2024-08-14T05:12:10.978" v="891" actId="478"/>
          <ac:picMkLst>
            <pc:docMk/>
            <pc:sldMk cId="703406385" sldId="288"/>
            <ac:picMk id="6" creationId="{7DBBA13A-4D62-91DA-B18C-1F513BCF6000}"/>
          </ac:picMkLst>
        </pc:picChg>
        <pc:picChg chg="add del mod">
          <ac:chgData name="Caio Rodrigues" userId="9ce2624af9b64a3c" providerId="LiveId" clId="{ADE3B04F-AA51-4269-BB69-86F5526A17C7}" dt="2024-08-14T05:30:07.051" v="897" actId="478"/>
          <ac:picMkLst>
            <pc:docMk/>
            <pc:sldMk cId="703406385" sldId="288"/>
            <ac:picMk id="7" creationId="{CF94C531-F0FE-18AA-F0FA-DDCFC8E945C0}"/>
          </ac:picMkLst>
        </pc:picChg>
        <pc:picChg chg="add mod modCrop">
          <ac:chgData name="Caio Rodrigues" userId="9ce2624af9b64a3c" providerId="LiveId" clId="{ADE3B04F-AA51-4269-BB69-86F5526A17C7}" dt="2024-08-14T05:59:17.219" v="1399" actId="1076"/>
          <ac:picMkLst>
            <pc:docMk/>
            <pc:sldMk cId="703406385" sldId="288"/>
            <ac:picMk id="9" creationId="{4393EB3D-4E70-BC52-937A-A920CD542455}"/>
          </ac:picMkLst>
        </pc:picChg>
        <pc:picChg chg="add mod modCrop">
          <ac:chgData name="Caio Rodrigues" userId="9ce2624af9b64a3c" providerId="LiveId" clId="{ADE3B04F-AA51-4269-BB69-86F5526A17C7}" dt="2024-08-14T05:41:36.110" v="1052" actId="14100"/>
          <ac:picMkLst>
            <pc:docMk/>
            <pc:sldMk cId="703406385" sldId="288"/>
            <ac:picMk id="12" creationId="{EAEAB1AD-25D3-C79D-7658-279CAB878802}"/>
          </ac:picMkLst>
        </pc:picChg>
        <pc:picChg chg="add mod">
          <ac:chgData name="Caio Rodrigues" userId="9ce2624af9b64a3c" providerId="LiveId" clId="{ADE3B04F-AA51-4269-BB69-86F5526A17C7}" dt="2024-08-14T05:40:15.501" v="1045" actId="1076"/>
          <ac:picMkLst>
            <pc:docMk/>
            <pc:sldMk cId="703406385" sldId="288"/>
            <ac:picMk id="18" creationId="{716D8B47-F6EF-59E7-1A69-558EA0CA2816}"/>
          </ac:picMkLst>
        </pc:picChg>
        <pc:picChg chg="add mod">
          <ac:chgData name="Caio Rodrigues" userId="9ce2624af9b64a3c" providerId="LiveId" clId="{ADE3B04F-AA51-4269-BB69-86F5526A17C7}" dt="2024-08-14T05:42:01.092" v="1059" actId="1076"/>
          <ac:picMkLst>
            <pc:docMk/>
            <pc:sldMk cId="703406385" sldId="288"/>
            <ac:picMk id="20" creationId="{DFAC2CDD-939A-F35E-2604-FA1C352D44FD}"/>
          </ac:picMkLst>
        </pc:picChg>
        <pc:picChg chg="add mod">
          <ac:chgData name="Caio Rodrigues" userId="9ce2624af9b64a3c" providerId="LiveId" clId="{ADE3B04F-AA51-4269-BB69-86F5526A17C7}" dt="2024-08-14T05:57:46.754" v="1343" actId="14100"/>
          <ac:picMkLst>
            <pc:docMk/>
            <pc:sldMk cId="703406385" sldId="288"/>
            <ac:picMk id="22" creationId="{E8A24D7F-08D0-DB7A-8EDC-0BA4A07E0906}"/>
          </ac:picMkLst>
        </pc:picChg>
        <pc:cxnChg chg="add mod">
          <ac:chgData name="Caio Rodrigues" userId="9ce2624af9b64a3c" providerId="LiveId" clId="{ADE3B04F-AA51-4269-BB69-86F5526A17C7}" dt="2024-08-14T05:40:27.845" v="1049" actId="14100"/>
          <ac:cxnSpMkLst>
            <pc:docMk/>
            <pc:sldMk cId="703406385" sldId="288"/>
            <ac:cxnSpMk id="26" creationId="{6A1D34E4-9660-EB53-EC3F-CFD7E0338664}"/>
          </ac:cxnSpMkLst>
        </pc:cxnChg>
        <pc:cxnChg chg="add mod">
          <ac:chgData name="Caio Rodrigues" userId="9ce2624af9b64a3c" providerId="LiveId" clId="{ADE3B04F-AA51-4269-BB69-86F5526A17C7}" dt="2024-08-14T05:40:26.292" v="1048" actId="14100"/>
          <ac:cxnSpMkLst>
            <pc:docMk/>
            <pc:sldMk cId="703406385" sldId="288"/>
            <ac:cxnSpMk id="27" creationId="{9B36CF1D-436D-F6CA-42E6-3D10E8801B2F}"/>
          </ac:cxnSpMkLst>
        </pc:cxnChg>
      </pc:sldChg>
      <pc:sldChg chg="addSp modSp add mod">
        <pc:chgData name="Caio Rodrigues" userId="9ce2624af9b64a3c" providerId="LiveId" clId="{ADE3B04F-AA51-4269-BB69-86F5526A17C7}" dt="2024-09-04T12:41:48.807" v="4119" actId="20577"/>
        <pc:sldMkLst>
          <pc:docMk/>
          <pc:sldMk cId="2275606789" sldId="289"/>
        </pc:sldMkLst>
        <pc:spChg chg="add mod">
          <ac:chgData name="Caio Rodrigues" userId="9ce2624af9b64a3c" providerId="LiveId" clId="{ADE3B04F-AA51-4269-BB69-86F5526A17C7}" dt="2024-09-04T12:41:48.807" v="4119" actId="20577"/>
          <ac:spMkLst>
            <pc:docMk/>
            <pc:sldMk cId="2275606789" sldId="289"/>
            <ac:spMk id="3" creationId="{552B3CDB-4921-3D43-D951-1DD00438FA6B}"/>
          </ac:spMkLst>
        </pc:spChg>
        <pc:spChg chg="mod">
          <ac:chgData name="Caio Rodrigues" userId="9ce2624af9b64a3c" providerId="LiveId" clId="{ADE3B04F-AA51-4269-BB69-86F5526A17C7}" dt="2024-08-20T15:09:07.975" v="1444" actId="20577"/>
          <ac:spMkLst>
            <pc:docMk/>
            <pc:sldMk cId="2275606789" sldId="289"/>
            <ac:spMk id="5" creationId="{A5723E84-CD5F-E25E-C096-794DD573282F}"/>
          </ac:spMkLst>
        </pc:spChg>
      </pc:sldChg>
      <pc:sldChg chg="addSp delSp modSp add mod ord">
        <pc:chgData name="Caio Rodrigues" userId="9ce2624af9b64a3c" providerId="LiveId" clId="{ADE3B04F-AA51-4269-BB69-86F5526A17C7}" dt="2024-08-20T17:33:07.691" v="2135" actId="1076"/>
        <pc:sldMkLst>
          <pc:docMk/>
          <pc:sldMk cId="91443521" sldId="290"/>
        </pc:sldMkLst>
        <pc:spChg chg="mod">
          <ac:chgData name="Caio Rodrigues" userId="9ce2624af9b64a3c" providerId="LiveId" clId="{ADE3B04F-AA51-4269-BB69-86F5526A17C7}" dt="2024-08-20T16:56:21.789" v="1465" actId="20577"/>
          <ac:spMkLst>
            <pc:docMk/>
            <pc:sldMk cId="91443521" sldId="290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8-20T16:56:28.034" v="1470" actId="478"/>
          <ac:spMkLst>
            <pc:docMk/>
            <pc:sldMk cId="91443521" sldId="290"/>
            <ac:spMk id="22" creationId="{CF1C7002-0581-4B34-264E-37010B86D34E}"/>
          </ac:spMkLst>
        </pc:spChg>
        <pc:spChg chg="del">
          <ac:chgData name="Caio Rodrigues" userId="9ce2624af9b64a3c" providerId="LiveId" clId="{ADE3B04F-AA51-4269-BB69-86F5526A17C7}" dt="2024-08-20T16:56:28.034" v="1470" actId="478"/>
          <ac:spMkLst>
            <pc:docMk/>
            <pc:sldMk cId="91443521" sldId="290"/>
            <ac:spMk id="26" creationId="{6C706637-4209-1BA6-289E-746908A7C98B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3" creationId="{AFBF7256-259B-ADC8-5703-A0889AE4FA77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4" creationId="{E1DF00B9-5ECE-8BE0-A5DA-CEF97E3B6AD0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5" creationId="{4A57A0B7-3994-E489-B864-067431B92FDA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6" creationId="{D10A9535-7BAB-ECBC-D8EC-23B86723A9AC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7" creationId="{11DC3ED0-223C-845F-08AF-DA43AF0CB3E1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8" creationId="{6D8B4168-92E6-62BF-F0B5-177D8F4BC9D9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39" creationId="{1C54A7A5-10A3-BE47-9549-0196FBE61681}"/>
          </ac:spMkLst>
        </pc:spChg>
        <pc:spChg chg="del">
          <ac:chgData name="Caio Rodrigues" userId="9ce2624af9b64a3c" providerId="LiveId" clId="{ADE3B04F-AA51-4269-BB69-86F5526A17C7}" dt="2024-08-20T16:56:26.242" v="1468" actId="478"/>
          <ac:spMkLst>
            <pc:docMk/>
            <pc:sldMk cId="91443521" sldId="290"/>
            <ac:spMk id="41" creationId="{AC1FBE3C-E0FE-0D0E-0D67-237793DB1A6E}"/>
          </ac:spMkLst>
        </pc:spChg>
        <pc:spChg chg="add mod">
          <ac:chgData name="Caio Rodrigues" userId="9ce2624af9b64a3c" providerId="LiveId" clId="{ADE3B04F-AA51-4269-BB69-86F5526A17C7}" dt="2024-08-20T17:33:07.691" v="2135" actId="1076"/>
          <ac:spMkLst>
            <pc:docMk/>
            <pc:sldMk cId="91443521" sldId="290"/>
            <ac:spMk id="42" creationId="{99ABD182-605C-0931-27E4-3D92E1D21D8F}"/>
          </ac:spMkLst>
        </pc:spChg>
        <pc:picChg chg="del">
          <ac:chgData name="Caio Rodrigues" userId="9ce2624af9b64a3c" providerId="LiveId" clId="{ADE3B04F-AA51-4269-BB69-86F5526A17C7}" dt="2024-08-20T16:56:24.295" v="1467" actId="478"/>
          <ac:picMkLst>
            <pc:docMk/>
            <pc:sldMk cId="91443521" sldId="290"/>
            <ac:picMk id="3" creationId="{A12CC734-08B5-34AA-666E-5B1F051248EC}"/>
          </ac:picMkLst>
        </pc:picChg>
        <pc:picChg chg="add mod">
          <ac:chgData name="Caio Rodrigues" userId="9ce2624af9b64a3c" providerId="LiveId" clId="{ADE3B04F-AA51-4269-BB69-86F5526A17C7}" dt="2024-08-20T17:08:40.194" v="1758" actId="1076"/>
          <ac:picMkLst>
            <pc:docMk/>
            <pc:sldMk cId="91443521" sldId="290"/>
            <ac:picMk id="6" creationId="{8FAE05BA-F463-4F74-8E35-8026C9C6570B}"/>
          </ac:picMkLst>
        </pc:picChg>
        <pc:picChg chg="add del mod">
          <ac:chgData name="Caio Rodrigues" userId="9ce2624af9b64a3c" providerId="LiveId" clId="{ADE3B04F-AA51-4269-BB69-86F5526A17C7}" dt="2024-08-20T17:10:56.216" v="1765" actId="478"/>
          <ac:picMkLst>
            <pc:docMk/>
            <pc:sldMk cId="91443521" sldId="290"/>
            <ac:picMk id="8" creationId="{F690ACE1-0514-6EFE-F965-37DF9BBDE9A0}"/>
          </ac:picMkLst>
        </pc:picChg>
        <pc:picChg chg="del">
          <ac:chgData name="Caio Rodrigues" userId="9ce2624af9b64a3c" providerId="LiveId" clId="{ADE3B04F-AA51-4269-BB69-86F5526A17C7}" dt="2024-08-20T16:56:23.721" v="1466" actId="478"/>
          <ac:picMkLst>
            <pc:docMk/>
            <pc:sldMk cId="91443521" sldId="290"/>
            <ac:picMk id="18" creationId="{735DD107-A5E5-3053-5943-70A7BCF3ECD3}"/>
          </ac:picMkLst>
        </pc:picChg>
        <pc:picChg chg="del">
          <ac:chgData name="Caio Rodrigues" userId="9ce2624af9b64a3c" providerId="LiveId" clId="{ADE3B04F-AA51-4269-BB69-86F5526A17C7}" dt="2024-08-20T16:56:28.034" v="1470" actId="478"/>
          <ac:picMkLst>
            <pc:docMk/>
            <pc:sldMk cId="91443521" sldId="290"/>
            <ac:picMk id="21" creationId="{D4AEDD74-437E-ED0B-98F1-81CF747590AB}"/>
          </ac:picMkLst>
        </pc:picChg>
        <pc:picChg chg="del">
          <ac:chgData name="Caio Rodrigues" userId="9ce2624af9b64a3c" providerId="LiveId" clId="{ADE3B04F-AA51-4269-BB69-86F5526A17C7}" dt="2024-08-20T16:56:28.034" v="1470" actId="478"/>
          <ac:picMkLst>
            <pc:docMk/>
            <pc:sldMk cId="91443521" sldId="290"/>
            <ac:picMk id="24" creationId="{A67298CD-20AD-9C77-07F9-D0087C4D7A75}"/>
          </ac:picMkLst>
        </pc:picChg>
        <pc:picChg chg="del">
          <ac:chgData name="Caio Rodrigues" userId="9ce2624af9b64a3c" providerId="LiveId" clId="{ADE3B04F-AA51-4269-BB69-86F5526A17C7}" dt="2024-08-20T16:56:28.034" v="1470" actId="478"/>
          <ac:picMkLst>
            <pc:docMk/>
            <pc:sldMk cId="91443521" sldId="290"/>
            <ac:picMk id="28" creationId="{BEDE78EA-E7F6-41DA-13D2-CD6D4F63BEBC}"/>
          </ac:picMkLst>
        </pc:picChg>
        <pc:picChg chg="add del mod modCrop">
          <ac:chgData name="Caio Rodrigues" userId="9ce2624af9b64a3c" providerId="LiveId" clId="{ADE3B04F-AA51-4269-BB69-86F5526A17C7}" dt="2024-08-20T17:11:19.640" v="1774" actId="478"/>
          <ac:picMkLst>
            <pc:docMk/>
            <pc:sldMk cId="91443521" sldId="290"/>
            <ac:picMk id="31" creationId="{F5CFE95C-F8E3-02E5-CC51-F1DD4F6FA63B}"/>
          </ac:picMkLst>
        </pc:picChg>
        <pc:picChg chg="add mod">
          <ac:chgData name="Caio Rodrigues" userId="9ce2624af9b64a3c" providerId="LiveId" clId="{ADE3B04F-AA51-4269-BB69-86F5526A17C7}" dt="2024-08-20T17:12:06.461" v="1781" actId="1582"/>
          <ac:picMkLst>
            <pc:docMk/>
            <pc:sldMk cId="91443521" sldId="290"/>
            <ac:picMk id="40" creationId="{5B0D97F4-7175-C25D-AACC-02314DBBED0E}"/>
          </ac:picMkLst>
        </pc:picChg>
        <pc:cxnChg chg="add mod">
          <ac:chgData name="Caio Rodrigues" userId="9ce2624af9b64a3c" providerId="LiveId" clId="{ADE3B04F-AA51-4269-BB69-86F5526A17C7}" dt="2024-08-20T17:10:56.216" v="1765" actId="478"/>
          <ac:cxnSpMkLst>
            <pc:docMk/>
            <pc:sldMk cId="91443521" sldId="290"/>
            <ac:cxnSpMk id="9" creationId="{BBC26841-1ECA-9544-27DC-62A7B68F8F37}"/>
          </ac:cxnSpMkLst>
        </pc:cxnChg>
        <pc:cxnChg chg="del">
          <ac:chgData name="Caio Rodrigues" userId="9ce2624af9b64a3c" providerId="LiveId" clId="{ADE3B04F-AA51-4269-BB69-86F5526A17C7}" dt="2024-08-20T16:56:26.863" v="1469" actId="478"/>
          <ac:cxnSpMkLst>
            <pc:docMk/>
            <pc:sldMk cId="91443521" sldId="290"/>
            <ac:cxnSpMk id="14" creationId="{DBA93E80-B50A-F37F-B084-E51E57F467DF}"/>
          </ac:cxnSpMkLst>
        </pc:cxnChg>
      </pc:sldChg>
      <pc:sldChg chg="add del">
        <pc:chgData name="Caio Rodrigues" userId="9ce2624af9b64a3c" providerId="LiveId" clId="{ADE3B04F-AA51-4269-BB69-86F5526A17C7}" dt="2024-08-20T16:56:10.741" v="1446" actId="47"/>
        <pc:sldMkLst>
          <pc:docMk/>
          <pc:sldMk cId="4105011548" sldId="290"/>
        </pc:sldMkLst>
      </pc:sldChg>
      <pc:sldChg chg="addSp delSp modSp add mod ord">
        <pc:chgData name="Caio Rodrigues" userId="9ce2624af9b64a3c" providerId="LiveId" clId="{ADE3B04F-AA51-4269-BB69-86F5526A17C7}" dt="2024-09-08T00:45:23.908" v="4896" actId="20577"/>
        <pc:sldMkLst>
          <pc:docMk/>
          <pc:sldMk cId="161344581" sldId="291"/>
        </pc:sldMkLst>
        <pc:spChg chg="mod">
          <ac:chgData name="Caio Rodrigues" userId="9ce2624af9b64a3c" providerId="LiveId" clId="{ADE3B04F-AA51-4269-BB69-86F5526A17C7}" dt="2024-08-20T16:59:55.280" v="1509" actId="1076"/>
          <ac:spMkLst>
            <pc:docMk/>
            <pc:sldMk cId="161344581" sldId="291"/>
            <ac:spMk id="5" creationId="{CE936A9C-F6C6-E142-55DA-D47FCF15E24D}"/>
          </ac:spMkLst>
        </pc:spChg>
        <pc:spChg chg="mod">
          <ac:chgData name="Caio Rodrigues" userId="9ce2624af9b64a3c" providerId="LiveId" clId="{ADE3B04F-AA51-4269-BB69-86F5526A17C7}" dt="2024-09-08T00:45:23.908" v="4896" actId="20577"/>
          <ac:spMkLst>
            <pc:docMk/>
            <pc:sldMk cId="161344581" sldId="291"/>
            <ac:spMk id="8" creationId="{C0C3E9A2-74B0-AD29-C8F8-4BF02E7F4954}"/>
          </ac:spMkLst>
        </pc:spChg>
        <pc:spChg chg="mod">
          <ac:chgData name="Caio Rodrigues" userId="9ce2624af9b64a3c" providerId="LiveId" clId="{ADE3B04F-AA51-4269-BB69-86F5526A17C7}" dt="2024-08-20T17:46:20.625" v="2161" actId="1076"/>
          <ac:spMkLst>
            <pc:docMk/>
            <pc:sldMk cId="161344581" sldId="291"/>
            <ac:spMk id="10" creationId="{874D187E-D858-4101-9F4B-4ED211801BD7}"/>
          </ac:spMkLst>
        </pc:spChg>
        <pc:spChg chg="mod">
          <ac:chgData name="Caio Rodrigues" userId="9ce2624af9b64a3c" providerId="LiveId" clId="{ADE3B04F-AA51-4269-BB69-86F5526A17C7}" dt="2024-08-20T17:46:22.989" v="2162" actId="1076"/>
          <ac:spMkLst>
            <pc:docMk/>
            <pc:sldMk cId="161344581" sldId="291"/>
            <ac:spMk id="12" creationId="{F9059C27-9530-F306-270E-56B61E874207}"/>
          </ac:spMkLst>
        </pc:spChg>
        <pc:spChg chg="mod">
          <ac:chgData name="Caio Rodrigues" userId="9ce2624af9b64a3c" providerId="LiveId" clId="{ADE3B04F-AA51-4269-BB69-86F5526A17C7}" dt="2024-08-20T17:46:25.167" v="2163" actId="1076"/>
          <ac:spMkLst>
            <pc:docMk/>
            <pc:sldMk cId="161344581" sldId="291"/>
            <ac:spMk id="13" creationId="{F0C234DA-CF46-74D4-9D9F-29CD556E81F7}"/>
          </ac:spMkLst>
        </pc:spChg>
        <pc:spChg chg="mod">
          <ac:chgData name="Caio Rodrigues" userId="9ce2624af9b64a3c" providerId="LiveId" clId="{ADE3B04F-AA51-4269-BB69-86F5526A17C7}" dt="2024-08-20T17:46:27.905" v="2164" actId="1076"/>
          <ac:spMkLst>
            <pc:docMk/>
            <pc:sldMk cId="161344581" sldId="291"/>
            <ac:spMk id="14" creationId="{30C2B7C4-20BA-288D-7F1C-0FC85C0F18E1}"/>
          </ac:spMkLst>
        </pc:spChg>
        <pc:picChg chg="del mod">
          <ac:chgData name="Caio Rodrigues" userId="9ce2624af9b64a3c" providerId="LiveId" clId="{ADE3B04F-AA51-4269-BB69-86F5526A17C7}" dt="2024-08-20T16:58:34.951" v="1493" actId="478"/>
          <ac:picMkLst>
            <pc:docMk/>
            <pc:sldMk cId="161344581" sldId="291"/>
            <ac:picMk id="3" creationId="{2B5E7EDF-7DC2-98DF-464D-A08258AA2B62}"/>
          </ac:picMkLst>
        </pc:picChg>
        <pc:picChg chg="add del mod ord">
          <ac:chgData name="Caio Rodrigues" userId="9ce2624af9b64a3c" providerId="LiveId" clId="{ADE3B04F-AA51-4269-BB69-86F5526A17C7}" dt="2024-08-20T17:46:06.510" v="2154" actId="478"/>
          <ac:picMkLst>
            <pc:docMk/>
            <pc:sldMk cId="161344581" sldId="291"/>
            <ac:picMk id="6" creationId="{958B70CF-04BA-281A-A573-E48D02695C1F}"/>
          </ac:picMkLst>
        </pc:picChg>
        <pc:picChg chg="del">
          <ac:chgData name="Caio Rodrigues" userId="9ce2624af9b64a3c" providerId="LiveId" clId="{ADE3B04F-AA51-4269-BB69-86F5526A17C7}" dt="2024-08-20T16:58:03.850" v="1478" actId="478"/>
          <ac:picMkLst>
            <pc:docMk/>
            <pc:sldMk cId="161344581" sldId="291"/>
            <ac:picMk id="9" creationId="{4056227D-9EA7-E129-E474-13E54C36D850}"/>
          </ac:picMkLst>
        </pc:picChg>
        <pc:picChg chg="add mod ord">
          <ac:chgData name="Caio Rodrigues" userId="9ce2624af9b64a3c" providerId="LiveId" clId="{ADE3B04F-AA51-4269-BB69-86F5526A17C7}" dt="2024-08-20T17:00:21.297" v="1518" actId="1076"/>
          <ac:picMkLst>
            <pc:docMk/>
            <pc:sldMk cId="161344581" sldId="291"/>
            <ac:picMk id="15" creationId="{8C0D4FE8-A38D-B8D6-983A-A2D47E923049}"/>
          </ac:picMkLst>
        </pc:picChg>
        <pc:picChg chg="add mod">
          <ac:chgData name="Caio Rodrigues" userId="9ce2624af9b64a3c" providerId="LiveId" clId="{ADE3B04F-AA51-4269-BB69-86F5526A17C7}" dt="2024-08-20T17:00:21.297" v="1518" actId="1076"/>
          <ac:picMkLst>
            <pc:docMk/>
            <pc:sldMk cId="161344581" sldId="291"/>
            <ac:picMk id="17" creationId="{F409E8CE-81BF-3266-A91E-0BFA5C75DCF7}"/>
          </ac:picMkLst>
        </pc:picChg>
        <pc:picChg chg="add mod ord">
          <ac:chgData name="Caio Rodrigues" userId="9ce2624af9b64a3c" providerId="LiveId" clId="{ADE3B04F-AA51-4269-BB69-86F5526A17C7}" dt="2024-08-20T17:46:17.891" v="2160" actId="14100"/>
          <ac:picMkLst>
            <pc:docMk/>
            <pc:sldMk cId="161344581" sldId="291"/>
            <ac:picMk id="19" creationId="{4FC40CC3-9E8C-E817-2FB0-68186F1C949F}"/>
          </ac:picMkLst>
        </pc:picChg>
      </pc:sldChg>
      <pc:sldChg chg="addSp delSp modSp add mod">
        <pc:chgData name="Caio Rodrigues" userId="9ce2624af9b64a3c" providerId="LiveId" clId="{ADE3B04F-AA51-4269-BB69-86F5526A17C7}" dt="2024-08-20T17:34:05.387" v="2149" actId="1076"/>
        <pc:sldMkLst>
          <pc:docMk/>
          <pc:sldMk cId="41715349" sldId="292"/>
        </pc:sldMkLst>
        <pc:spChg chg="add mod">
          <ac:chgData name="Caio Rodrigues" userId="9ce2624af9b64a3c" providerId="LiveId" clId="{ADE3B04F-AA51-4269-BB69-86F5526A17C7}" dt="2024-08-20T17:30:53.056" v="2025" actId="1076"/>
          <ac:spMkLst>
            <pc:docMk/>
            <pc:sldMk cId="41715349" sldId="292"/>
            <ac:spMk id="7" creationId="{00A2632D-9367-A822-D8A0-96BD134266B8}"/>
          </ac:spMkLst>
        </pc:spChg>
        <pc:spChg chg="add mod">
          <ac:chgData name="Caio Rodrigues" userId="9ce2624af9b64a3c" providerId="LiveId" clId="{ADE3B04F-AA51-4269-BB69-86F5526A17C7}" dt="2024-08-20T17:34:05.387" v="2149" actId="1076"/>
          <ac:spMkLst>
            <pc:docMk/>
            <pc:sldMk cId="41715349" sldId="292"/>
            <ac:spMk id="14" creationId="{AB6CE84E-4970-3A2B-D6F4-6F2A3540EF34}"/>
          </ac:spMkLst>
        </pc:spChg>
        <pc:picChg chg="add mod">
          <ac:chgData name="Caio Rodrigues" userId="9ce2624af9b64a3c" providerId="LiveId" clId="{ADE3B04F-AA51-4269-BB69-86F5526A17C7}" dt="2024-08-20T17:33:51.721" v="2142" actId="1076"/>
          <ac:picMkLst>
            <pc:docMk/>
            <pc:sldMk cId="41715349" sldId="292"/>
            <ac:picMk id="3" creationId="{0A3B7775-FB30-A435-AC6A-2EFC8A9251E2}"/>
          </ac:picMkLst>
        </pc:picChg>
        <pc:picChg chg="del">
          <ac:chgData name="Caio Rodrigues" userId="9ce2624af9b64a3c" providerId="LiveId" clId="{ADE3B04F-AA51-4269-BB69-86F5526A17C7}" dt="2024-08-20T17:29:59.158" v="1992" actId="478"/>
          <ac:picMkLst>
            <pc:docMk/>
            <pc:sldMk cId="41715349" sldId="292"/>
            <ac:picMk id="6" creationId="{8FAE05BA-F463-4F74-8E35-8026C9C6570B}"/>
          </ac:picMkLst>
        </pc:picChg>
        <pc:picChg chg="add mod">
          <ac:chgData name="Caio Rodrigues" userId="9ce2624af9b64a3c" providerId="LiveId" clId="{ADE3B04F-AA51-4269-BB69-86F5526A17C7}" dt="2024-08-20T17:33:49.688" v="2141" actId="14100"/>
          <ac:picMkLst>
            <pc:docMk/>
            <pc:sldMk cId="41715349" sldId="292"/>
            <ac:picMk id="10" creationId="{586A6695-E628-C504-F492-7FFCDE32D6A1}"/>
          </ac:picMkLst>
        </pc:picChg>
        <pc:picChg chg="add del">
          <ac:chgData name="Caio Rodrigues" userId="9ce2624af9b64a3c" providerId="LiveId" clId="{ADE3B04F-AA51-4269-BB69-86F5526A17C7}" dt="2024-08-20T17:33:54.612" v="2144" actId="22"/>
          <ac:picMkLst>
            <pc:docMk/>
            <pc:sldMk cId="41715349" sldId="292"/>
            <ac:picMk id="13" creationId="{F2E1D288-1BEA-549F-FFE8-82E06932A56E}"/>
          </ac:picMkLst>
        </pc:picChg>
        <pc:picChg chg="del">
          <ac:chgData name="Caio Rodrigues" userId="9ce2624af9b64a3c" providerId="LiveId" clId="{ADE3B04F-AA51-4269-BB69-86F5526A17C7}" dt="2024-08-20T17:29:57.116" v="1990" actId="478"/>
          <ac:picMkLst>
            <pc:docMk/>
            <pc:sldMk cId="41715349" sldId="292"/>
            <ac:picMk id="40" creationId="{5B0D97F4-7175-C25D-AACC-02314DBBED0E}"/>
          </ac:picMkLst>
        </pc:picChg>
        <pc:cxnChg chg="del">
          <ac:chgData name="Caio Rodrigues" userId="9ce2624af9b64a3c" providerId="LiveId" clId="{ADE3B04F-AA51-4269-BB69-86F5526A17C7}" dt="2024-08-20T17:29:58.260" v="1991" actId="478"/>
          <ac:cxnSpMkLst>
            <pc:docMk/>
            <pc:sldMk cId="41715349" sldId="292"/>
            <ac:cxnSpMk id="9" creationId="{BBC26841-1ECA-9544-27DC-62A7B68F8F37}"/>
          </ac:cxnSpMkLst>
        </pc:cxnChg>
      </pc:sldChg>
      <pc:sldChg chg="addSp delSp modSp add mod ord">
        <pc:chgData name="Caio Rodrigues" userId="9ce2624af9b64a3c" providerId="LiveId" clId="{ADE3B04F-AA51-4269-BB69-86F5526A17C7}" dt="2024-09-04T12:41:25.727" v="4114" actId="14100"/>
        <pc:sldMkLst>
          <pc:docMk/>
          <pc:sldMk cId="436434517" sldId="293"/>
        </pc:sldMkLst>
        <pc:spChg chg="add del mod">
          <ac:chgData name="Caio Rodrigues" userId="9ce2624af9b64a3c" providerId="LiveId" clId="{ADE3B04F-AA51-4269-BB69-86F5526A17C7}" dt="2024-09-04T12:40:43.184" v="4084" actId="478"/>
          <ac:spMkLst>
            <pc:docMk/>
            <pc:sldMk cId="436434517" sldId="293"/>
            <ac:spMk id="3" creationId="{DAE6786B-C21D-D0B0-14BD-A0EC13A6DED3}"/>
          </ac:spMkLst>
        </pc:spChg>
        <pc:spChg chg="mod">
          <ac:chgData name="Caio Rodrigues" userId="9ce2624af9b64a3c" providerId="LiveId" clId="{ADE3B04F-AA51-4269-BB69-86F5526A17C7}" dt="2024-08-28T13:01:08.957" v="2182" actId="20577"/>
          <ac:spMkLst>
            <pc:docMk/>
            <pc:sldMk cId="436434517" sldId="293"/>
            <ac:spMk id="5" creationId="{A5723E84-CD5F-E25E-C096-794DD573282F}"/>
          </ac:spMkLst>
        </pc:spChg>
        <pc:spChg chg="add mod">
          <ac:chgData name="Caio Rodrigues" userId="9ce2624af9b64a3c" providerId="LiveId" clId="{ADE3B04F-AA51-4269-BB69-86F5526A17C7}" dt="2024-09-04T12:41:25.727" v="4114" actId="14100"/>
          <ac:spMkLst>
            <pc:docMk/>
            <pc:sldMk cId="436434517" sldId="293"/>
            <ac:spMk id="6" creationId="{4B3FCCF9-12DB-308E-0A3F-29BFD20B64AD}"/>
          </ac:spMkLst>
        </pc:spChg>
        <pc:picChg chg="add del">
          <ac:chgData name="Caio Rodrigues" userId="9ce2624af9b64a3c" providerId="LiveId" clId="{ADE3B04F-AA51-4269-BB69-86F5526A17C7}" dt="2024-08-29T02:34:02.634" v="2563" actId="22"/>
          <ac:picMkLst>
            <pc:docMk/>
            <pc:sldMk cId="436434517" sldId="293"/>
            <ac:picMk id="6" creationId="{986CA2BC-41EF-FF4E-C055-F7ECC3B162E0}"/>
          </ac:picMkLst>
        </pc:picChg>
      </pc:sldChg>
      <pc:sldChg chg="addSp delSp modSp add mod ord">
        <pc:chgData name="Caio Rodrigues" userId="9ce2624af9b64a3c" providerId="LiveId" clId="{ADE3B04F-AA51-4269-BB69-86F5526A17C7}" dt="2024-08-29T03:01:52.638" v="2635" actId="1076"/>
        <pc:sldMkLst>
          <pc:docMk/>
          <pc:sldMk cId="1242807567" sldId="294"/>
        </pc:sldMkLst>
        <pc:spChg chg="mod">
          <ac:chgData name="Caio Rodrigues" userId="9ce2624af9b64a3c" providerId="LiveId" clId="{ADE3B04F-AA51-4269-BB69-86F5526A17C7}" dt="2024-08-28T17:25:08.162" v="2226" actId="20577"/>
          <ac:spMkLst>
            <pc:docMk/>
            <pc:sldMk cId="1242807567" sldId="294"/>
            <ac:spMk id="5" creationId="{CE936A9C-F6C6-E142-55DA-D47FCF15E24D}"/>
          </ac:spMkLst>
        </pc:spChg>
        <pc:spChg chg="add del mod">
          <ac:chgData name="Caio Rodrigues" userId="9ce2624af9b64a3c" providerId="LiveId" clId="{ADE3B04F-AA51-4269-BB69-86F5526A17C7}" dt="2024-08-28T23:29:22.696" v="2300"/>
          <ac:spMkLst>
            <pc:docMk/>
            <pc:sldMk cId="1242807567" sldId="294"/>
            <ac:spMk id="15" creationId="{E621AB6D-870E-A225-B792-655C8D5A1DAF}"/>
          </ac:spMkLst>
        </pc:spChg>
        <pc:spChg chg="add mod">
          <ac:chgData name="Caio Rodrigues" userId="9ce2624af9b64a3c" providerId="LiveId" clId="{ADE3B04F-AA51-4269-BB69-86F5526A17C7}" dt="2024-08-29T03:01:52.208" v="2634" actId="1076"/>
          <ac:spMkLst>
            <pc:docMk/>
            <pc:sldMk cId="1242807567" sldId="294"/>
            <ac:spMk id="16" creationId="{013947A5-BDEA-979A-10AE-CDC14B0FE50A}"/>
          </ac:spMkLst>
        </pc:spChg>
        <pc:spChg chg="add mod">
          <ac:chgData name="Caio Rodrigues" userId="9ce2624af9b64a3c" providerId="LiveId" clId="{ADE3B04F-AA51-4269-BB69-86F5526A17C7}" dt="2024-08-29T03:01:52.208" v="2634" actId="1076"/>
          <ac:spMkLst>
            <pc:docMk/>
            <pc:sldMk cId="1242807567" sldId="294"/>
            <ac:spMk id="19" creationId="{BBB3A02B-6168-F6FA-2888-DF3DC9C038E3}"/>
          </ac:spMkLst>
        </pc:spChg>
        <pc:spChg chg="add mod">
          <ac:chgData name="Caio Rodrigues" userId="9ce2624af9b64a3c" providerId="LiveId" clId="{ADE3B04F-AA51-4269-BB69-86F5526A17C7}" dt="2024-08-29T03:01:51.793" v="2633" actId="1076"/>
          <ac:spMkLst>
            <pc:docMk/>
            <pc:sldMk cId="1242807567" sldId="294"/>
            <ac:spMk id="26" creationId="{73B8F1C8-2788-6A0E-5F1F-8CE2968C9699}"/>
          </ac:spMkLst>
        </pc:spChg>
        <pc:spChg chg="add mod">
          <ac:chgData name="Caio Rodrigues" userId="9ce2624af9b64a3c" providerId="LiveId" clId="{ADE3B04F-AA51-4269-BB69-86F5526A17C7}" dt="2024-08-29T03:01:51.793" v="2633" actId="1076"/>
          <ac:spMkLst>
            <pc:docMk/>
            <pc:sldMk cId="1242807567" sldId="294"/>
            <ac:spMk id="27" creationId="{40512ECF-37D7-4225-FEF4-5E0118048A5C}"/>
          </ac:spMkLst>
        </pc:spChg>
        <pc:spChg chg="del">
          <ac:chgData name="Caio Rodrigues" userId="9ce2624af9b64a3c" providerId="LiveId" clId="{ADE3B04F-AA51-4269-BB69-86F5526A17C7}" dt="2024-08-28T17:24:35.239" v="2194" actId="478"/>
          <ac:spMkLst>
            <pc:docMk/>
            <pc:sldMk cId="1242807567" sldId="294"/>
            <ac:spMk id="42" creationId="{99ABD182-605C-0931-27E4-3D92E1D21D8F}"/>
          </ac:spMkLst>
        </pc:spChg>
        <pc:picChg chg="add del mod modCrop">
          <ac:chgData name="Caio Rodrigues" userId="9ce2624af9b64a3c" providerId="LiveId" clId="{ADE3B04F-AA51-4269-BB69-86F5526A17C7}" dt="2024-08-28T23:29:03.831" v="2290" actId="478"/>
          <ac:picMkLst>
            <pc:docMk/>
            <pc:sldMk cId="1242807567" sldId="294"/>
            <ac:picMk id="3" creationId="{4C0A6218-48C9-3B92-71D2-430AEEADEB46}"/>
          </ac:picMkLst>
        </pc:picChg>
        <pc:picChg chg="del">
          <ac:chgData name="Caio Rodrigues" userId="9ce2624af9b64a3c" providerId="LiveId" clId="{ADE3B04F-AA51-4269-BB69-86F5526A17C7}" dt="2024-08-28T17:24:32.074" v="2191" actId="478"/>
          <ac:picMkLst>
            <pc:docMk/>
            <pc:sldMk cId="1242807567" sldId="294"/>
            <ac:picMk id="6" creationId="{8FAE05BA-F463-4F74-8E35-8026C9C6570B}"/>
          </ac:picMkLst>
        </pc:picChg>
        <pc:picChg chg="add del mod">
          <ac:chgData name="Caio Rodrigues" userId="9ce2624af9b64a3c" providerId="LiveId" clId="{ADE3B04F-AA51-4269-BB69-86F5526A17C7}" dt="2024-08-28T23:27:49.866" v="2279" actId="478"/>
          <ac:picMkLst>
            <pc:docMk/>
            <pc:sldMk cId="1242807567" sldId="294"/>
            <ac:picMk id="8" creationId="{96478A5C-67D3-3985-C8AF-5B4726C5A13F}"/>
          </ac:picMkLst>
        </pc:picChg>
        <pc:picChg chg="add del mod">
          <ac:chgData name="Caio Rodrigues" userId="9ce2624af9b64a3c" providerId="LiveId" clId="{ADE3B04F-AA51-4269-BB69-86F5526A17C7}" dt="2024-08-28T23:34:11.153" v="2345" actId="478"/>
          <ac:picMkLst>
            <pc:docMk/>
            <pc:sldMk cId="1242807567" sldId="294"/>
            <ac:picMk id="12" creationId="{897AE647-385B-F296-3A9F-B21A5D101225}"/>
          </ac:picMkLst>
        </pc:picChg>
        <pc:picChg chg="add mod">
          <ac:chgData name="Caio Rodrigues" userId="9ce2624af9b64a3c" providerId="LiveId" clId="{ADE3B04F-AA51-4269-BB69-86F5526A17C7}" dt="2024-08-29T03:01:52.638" v="2635" actId="1076"/>
          <ac:picMkLst>
            <pc:docMk/>
            <pc:sldMk cId="1242807567" sldId="294"/>
            <ac:picMk id="14" creationId="{5BC74260-3C9A-C1E0-4071-D77BFD959D6C}"/>
          </ac:picMkLst>
        </pc:picChg>
        <pc:picChg chg="add mod">
          <ac:chgData name="Caio Rodrigues" userId="9ce2624af9b64a3c" providerId="LiveId" clId="{ADE3B04F-AA51-4269-BB69-86F5526A17C7}" dt="2024-08-29T02:18:54.873" v="2546" actId="14100"/>
          <ac:picMkLst>
            <pc:docMk/>
            <pc:sldMk cId="1242807567" sldId="294"/>
            <ac:picMk id="18" creationId="{4F5E0392-7A1D-9D92-7754-9196C70F5EE3}"/>
          </ac:picMkLst>
        </pc:picChg>
        <pc:picChg chg="add del mod">
          <ac:chgData name="Caio Rodrigues" userId="9ce2624af9b64a3c" providerId="LiveId" clId="{ADE3B04F-AA51-4269-BB69-86F5526A17C7}" dt="2024-08-29T02:16:46.846" v="2529" actId="478"/>
          <ac:picMkLst>
            <pc:docMk/>
            <pc:sldMk cId="1242807567" sldId="294"/>
            <ac:picMk id="21" creationId="{6B68EB41-A6BE-FF6A-CEC5-EA4711B835EC}"/>
          </ac:picMkLst>
        </pc:picChg>
        <pc:picChg chg="add del mod">
          <ac:chgData name="Caio Rodrigues" userId="9ce2624af9b64a3c" providerId="LiveId" clId="{ADE3B04F-AA51-4269-BB69-86F5526A17C7}" dt="2024-08-29T02:18:39.716" v="2536" actId="478"/>
          <ac:picMkLst>
            <pc:docMk/>
            <pc:sldMk cId="1242807567" sldId="294"/>
            <ac:picMk id="23" creationId="{3BE688CC-8408-EB27-31B8-DDB7D904F69A}"/>
          </ac:picMkLst>
        </pc:picChg>
        <pc:picChg chg="add mod">
          <ac:chgData name="Caio Rodrigues" userId="9ce2624af9b64a3c" providerId="LiveId" clId="{ADE3B04F-AA51-4269-BB69-86F5526A17C7}" dt="2024-08-29T02:19:20.553" v="2552" actId="1076"/>
          <ac:picMkLst>
            <pc:docMk/>
            <pc:sldMk cId="1242807567" sldId="294"/>
            <ac:picMk id="25" creationId="{229BB098-173F-04EA-183F-08A223827E45}"/>
          </ac:picMkLst>
        </pc:picChg>
        <pc:picChg chg="del">
          <ac:chgData name="Caio Rodrigues" userId="9ce2624af9b64a3c" providerId="LiveId" clId="{ADE3B04F-AA51-4269-BB69-86F5526A17C7}" dt="2024-08-28T17:24:33.589" v="2193" actId="478"/>
          <ac:picMkLst>
            <pc:docMk/>
            <pc:sldMk cId="1242807567" sldId="294"/>
            <ac:picMk id="40" creationId="{5B0D97F4-7175-C25D-AACC-02314DBBED0E}"/>
          </ac:picMkLst>
        </pc:picChg>
        <pc:cxnChg chg="del">
          <ac:chgData name="Caio Rodrigues" userId="9ce2624af9b64a3c" providerId="LiveId" clId="{ADE3B04F-AA51-4269-BB69-86F5526A17C7}" dt="2024-08-28T17:24:33.071" v="2192" actId="478"/>
          <ac:cxnSpMkLst>
            <pc:docMk/>
            <pc:sldMk cId="1242807567" sldId="294"/>
            <ac:cxnSpMk id="9" creationId="{BBC26841-1ECA-9544-27DC-62A7B68F8F37}"/>
          </ac:cxnSpMkLst>
        </pc:cxnChg>
      </pc:sldChg>
      <pc:sldChg chg="addSp delSp modSp add mod">
        <pc:chgData name="Caio Rodrigues" userId="9ce2624af9b64a3c" providerId="LiveId" clId="{ADE3B04F-AA51-4269-BB69-86F5526A17C7}" dt="2024-09-08T00:46:16.034" v="4909" actId="1076"/>
        <pc:sldMkLst>
          <pc:docMk/>
          <pc:sldMk cId="1571406954" sldId="295"/>
        </pc:sldMkLst>
        <pc:spChg chg="add mod">
          <ac:chgData name="Caio Rodrigues" userId="9ce2624af9b64a3c" providerId="LiveId" clId="{ADE3B04F-AA51-4269-BB69-86F5526A17C7}" dt="2024-08-29T01:50:24.231" v="2351"/>
          <ac:spMkLst>
            <pc:docMk/>
            <pc:sldMk cId="1571406954" sldId="295"/>
            <ac:spMk id="9" creationId="{27D49CA7-5551-3E19-97EF-17DA3252B979}"/>
          </ac:spMkLst>
        </pc:spChg>
        <pc:spChg chg="add mod">
          <ac:chgData name="Caio Rodrigues" userId="9ce2624af9b64a3c" providerId="LiveId" clId="{ADE3B04F-AA51-4269-BB69-86F5526A17C7}" dt="2024-09-08T00:46:16.034" v="4909" actId="1076"/>
          <ac:spMkLst>
            <pc:docMk/>
            <pc:sldMk cId="1571406954" sldId="295"/>
            <ac:spMk id="10" creationId="{C6123064-C81D-514F-F402-720C9C18F332}"/>
          </ac:spMkLst>
        </pc:spChg>
        <pc:spChg chg="add mod">
          <ac:chgData name="Caio Rodrigues" userId="9ce2624af9b64a3c" providerId="LiveId" clId="{ADE3B04F-AA51-4269-BB69-86F5526A17C7}" dt="2024-09-08T00:46:16.034" v="4909" actId="1076"/>
          <ac:spMkLst>
            <pc:docMk/>
            <pc:sldMk cId="1571406954" sldId="295"/>
            <ac:spMk id="12" creationId="{CC4F00C7-5814-2097-880F-BA71A225AA44}"/>
          </ac:spMkLst>
        </pc:spChg>
        <pc:picChg chg="del">
          <ac:chgData name="Caio Rodrigues" userId="9ce2624af9b64a3c" providerId="LiveId" clId="{ADE3B04F-AA51-4269-BB69-86F5526A17C7}" dt="2024-08-28T17:28:22.747" v="2244" actId="478"/>
          <ac:picMkLst>
            <pc:docMk/>
            <pc:sldMk cId="1571406954" sldId="295"/>
            <ac:picMk id="3" creationId="{4C0A6218-48C9-3B92-71D2-430AEEADEB46}"/>
          </ac:picMkLst>
        </pc:picChg>
        <pc:picChg chg="add mod">
          <ac:chgData name="Caio Rodrigues" userId="9ce2624af9b64a3c" providerId="LiveId" clId="{ADE3B04F-AA51-4269-BB69-86F5526A17C7}" dt="2024-08-29T01:50:28.685" v="2352" actId="1076"/>
          <ac:picMkLst>
            <pc:docMk/>
            <pc:sldMk cId="1571406954" sldId="295"/>
            <ac:picMk id="6" creationId="{282FAF1F-B824-2668-80C8-3E6B133D7D1D}"/>
          </ac:picMkLst>
        </pc:picChg>
        <pc:picChg chg="add mod">
          <ac:chgData name="Caio Rodrigues" userId="9ce2624af9b64a3c" providerId="LiveId" clId="{ADE3B04F-AA51-4269-BB69-86F5526A17C7}" dt="2024-08-29T01:50:28.685" v="2352" actId="1076"/>
          <ac:picMkLst>
            <pc:docMk/>
            <pc:sldMk cId="1571406954" sldId="295"/>
            <ac:picMk id="7" creationId="{D56F50B0-434F-4E0C-1CE2-FB87CC2C26E5}"/>
          </ac:picMkLst>
        </pc:picChg>
        <pc:picChg chg="del">
          <ac:chgData name="Caio Rodrigues" userId="9ce2624af9b64a3c" providerId="LiveId" clId="{ADE3B04F-AA51-4269-BB69-86F5526A17C7}" dt="2024-08-28T17:28:23.149" v="2245" actId="478"/>
          <ac:picMkLst>
            <pc:docMk/>
            <pc:sldMk cId="1571406954" sldId="295"/>
            <ac:picMk id="8" creationId="{96478A5C-67D3-3985-C8AF-5B4726C5A13F}"/>
          </ac:picMkLst>
        </pc:picChg>
      </pc:sldChg>
      <pc:sldChg chg="addSp delSp modSp add mod ord">
        <pc:chgData name="Caio Rodrigues" userId="9ce2624af9b64a3c" providerId="LiveId" clId="{ADE3B04F-AA51-4269-BB69-86F5526A17C7}" dt="2024-09-03T19:20:31.282" v="4021"/>
        <pc:sldMkLst>
          <pc:docMk/>
          <pc:sldMk cId="1910725025" sldId="296"/>
        </pc:sldMkLst>
        <pc:spChg chg="del">
          <ac:chgData name="Caio Rodrigues" userId="9ce2624af9b64a3c" providerId="LiveId" clId="{ADE3B04F-AA51-4269-BB69-86F5526A17C7}" dt="2024-08-29T02:45:01.691" v="2583" actId="478"/>
          <ac:spMkLst>
            <pc:docMk/>
            <pc:sldMk cId="1910725025" sldId="296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8-29T02:33:38.630" v="2557" actId="478"/>
          <ac:spMkLst>
            <pc:docMk/>
            <pc:sldMk cId="1910725025" sldId="296"/>
            <ac:spMk id="8" creationId="{C0C3E9A2-74B0-AD29-C8F8-4BF02E7F4954}"/>
          </ac:spMkLst>
        </pc:spChg>
        <pc:spChg chg="del">
          <ac:chgData name="Caio Rodrigues" userId="9ce2624af9b64a3c" providerId="LiveId" clId="{ADE3B04F-AA51-4269-BB69-86F5526A17C7}" dt="2024-08-29T02:33:43.543" v="2561" actId="478"/>
          <ac:spMkLst>
            <pc:docMk/>
            <pc:sldMk cId="1910725025" sldId="296"/>
            <ac:spMk id="10" creationId="{874D187E-D858-4101-9F4B-4ED211801BD7}"/>
          </ac:spMkLst>
        </pc:spChg>
        <pc:spChg chg="del mod">
          <ac:chgData name="Caio Rodrigues" userId="9ce2624af9b64a3c" providerId="LiveId" clId="{ADE3B04F-AA51-4269-BB69-86F5526A17C7}" dt="2024-08-29T02:45:31.483" v="2590" actId="478"/>
          <ac:spMkLst>
            <pc:docMk/>
            <pc:sldMk cId="1910725025" sldId="296"/>
            <ac:spMk id="11" creationId="{5097425B-F07C-BEF9-9436-BDE5F00B62EE}"/>
          </ac:spMkLst>
        </pc:spChg>
        <pc:spChg chg="del">
          <ac:chgData name="Caio Rodrigues" userId="9ce2624af9b64a3c" providerId="LiveId" clId="{ADE3B04F-AA51-4269-BB69-86F5526A17C7}" dt="2024-08-29T02:33:43.543" v="2561" actId="478"/>
          <ac:spMkLst>
            <pc:docMk/>
            <pc:sldMk cId="1910725025" sldId="296"/>
            <ac:spMk id="12" creationId="{F9059C27-9530-F306-270E-56B61E874207}"/>
          </ac:spMkLst>
        </pc:spChg>
        <pc:spChg chg="del">
          <ac:chgData name="Caio Rodrigues" userId="9ce2624af9b64a3c" providerId="LiveId" clId="{ADE3B04F-AA51-4269-BB69-86F5526A17C7}" dt="2024-08-29T02:33:42.317" v="2560" actId="478"/>
          <ac:spMkLst>
            <pc:docMk/>
            <pc:sldMk cId="1910725025" sldId="296"/>
            <ac:spMk id="13" creationId="{F0C234DA-CF46-74D4-9D9F-29CD556E81F7}"/>
          </ac:spMkLst>
        </pc:spChg>
        <pc:spChg chg="del">
          <ac:chgData name="Caio Rodrigues" userId="9ce2624af9b64a3c" providerId="LiveId" clId="{ADE3B04F-AA51-4269-BB69-86F5526A17C7}" dt="2024-08-29T02:33:43.543" v="2561" actId="478"/>
          <ac:spMkLst>
            <pc:docMk/>
            <pc:sldMk cId="1910725025" sldId="296"/>
            <ac:spMk id="14" creationId="{30C2B7C4-20BA-288D-7F1C-0FC85C0F18E1}"/>
          </ac:spMkLst>
        </pc:spChg>
        <pc:spChg chg="add del mod">
          <ac:chgData name="Caio Rodrigues" userId="9ce2624af9b64a3c" providerId="LiveId" clId="{ADE3B04F-AA51-4269-BB69-86F5526A17C7}" dt="2024-08-29T02:45:18.898" v="2586" actId="478"/>
          <ac:spMkLst>
            <pc:docMk/>
            <pc:sldMk cId="1910725025" sldId="296"/>
            <ac:spMk id="16" creationId="{7EDF437D-8000-525A-AC90-3391AD820893}"/>
          </ac:spMkLst>
        </pc:spChg>
        <pc:spChg chg="add mod">
          <ac:chgData name="Caio Rodrigues" userId="9ce2624af9b64a3c" providerId="LiveId" clId="{ADE3B04F-AA51-4269-BB69-86F5526A17C7}" dt="2024-08-29T02:56:16.632" v="2628" actId="20577"/>
          <ac:spMkLst>
            <pc:docMk/>
            <pc:sldMk cId="1910725025" sldId="296"/>
            <ac:spMk id="18" creationId="{551A9958-9839-C524-CDC3-6A02662945F3}"/>
          </ac:spMkLst>
        </pc:spChg>
        <pc:picChg chg="add mod">
          <ac:chgData name="Caio Rodrigues" userId="9ce2624af9b64a3c" providerId="LiveId" clId="{ADE3B04F-AA51-4269-BB69-86F5526A17C7}" dt="2024-08-29T02:47:44.432" v="2606" actId="1076"/>
          <ac:picMkLst>
            <pc:docMk/>
            <pc:sldMk cId="1910725025" sldId="296"/>
            <ac:picMk id="3" creationId="{F539F558-18DD-6F89-A309-15C6EAEEDAD4}"/>
          </ac:picMkLst>
        </pc:picChg>
        <pc:picChg chg="add mod">
          <ac:chgData name="Caio Rodrigues" userId="9ce2624af9b64a3c" providerId="LiveId" clId="{ADE3B04F-AA51-4269-BB69-86F5526A17C7}" dt="2024-08-29T02:47:36.306" v="2605" actId="1076"/>
          <ac:picMkLst>
            <pc:docMk/>
            <pc:sldMk cId="1910725025" sldId="296"/>
            <ac:picMk id="7" creationId="{49BDFAD6-4E2D-B637-6554-FBC0EC154610}"/>
          </ac:picMkLst>
        </pc:picChg>
        <pc:picChg chg="del">
          <ac:chgData name="Caio Rodrigues" userId="9ce2624af9b64a3c" providerId="LiveId" clId="{ADE3B04F-AA51-4269-BB69-86F5526A17C7}" dt="2024-08-29T02:33:39.144" v="2558" actId="478"/>
          <ac:picMkLst>
            <pc:docMk/>
            <pc:sldMk cId="1910725025" sldId="296"/>
            <ac:picMk id="15" creationId="{8C0D4FE8-A38D-B8D6-983A-A2D47E923049}"/>
          </ac:picMkLst>
        </pc:picChg>
        <pc:picChg chg="del">
          <ac:chgData name="Caio Rodrigues" userId="9ce2624af9b64a3c" providerId="LiveId" clId="{ADE3B04F-AA51-4269-BB69-86F5526A17C7}" dt="2024-08-29T02:33:39.575" v="2559" actId="478"/>
          <ac:picMkLst>
            <pc:docMk/>
            <pc:sldMk cId="1910725025" sldId="296"/>
            <ac:picMk id="17" creationId="{F409E8CE-81BF-3266-A91E-0BFA5C75DCF7}"/>
          </ac:picMkLst>
        </pc:picChg>
        <pc:picChg chg="del">
          <ac:chgData name="Caio Rodrigues" userId="9ce2624af9b64a3c" providerId="LiveId" clId="{ADE3B04F-AA51-4269-BB69-86F5526A17C7}" dt="2024-08-29T02:33:37.349" v="2556" actId="478"/>
          <ac:picMkLst>
            <pc:docMk/>
            <pc:sldMk cId="1910725025" sldId="296"/>
            <ac:picMk id="19" creationId="{4FC40CC3-9E8C-E817-2FB0-68186F1C949F}"/>
          </ac:picMkLst>
        </pc:picChg>
        <pc:cxnChg chg="add mod">
          <ac:chgData name="Caio Rodrigues" userId="9ce2624af9b64a3c" providerId="LiveId" clId="{ADE3B04F-AA51-4269-BB69-86F5526A17C7}" dt="2024-08-29T02:47:36.306" v="2605" actId="1076"/>
          <ac:cxnSpMkLst>
            <pc:docMk/>
            <pc:sldMk cId="1910725025" sldId="296"/>
            <ac:cxnSpMk id="9" creationId="{C25A49DC-82B1-C64E-5C1B-795E55E2A85B}"/>
          </ac:cxnSpMkLst>
        </pc:cxnChg>
      </pc:sldChg>
      <pc:sldChg chg="addSp delSp modSp add mod ord">
        <pc:chgData name="Caio Rodrigues" userId="9ce2624af9b64a3c" providerId="LiveId" clId="{ADE3B04F-AA51-4269-BB69-86F5526A17C7}" dt="2024-08-29T03:21:03.826" v="2741" actId="1076"/>
        <pc:sldMkLst>
          <pc:docMk/>
          <pc:sldMk cId="3855403634" sldId="297"/>
        </pc:sldMkLst>
        <pc:spChg chg="add mod">
          <ac:chgData name="Caio Rodrigues" userId="9ce2624af9b64a3c" providerId="LiveId" clId="{ADE3B04F-AA51-4269-BB69-86F5526A17C7}" dt="2024-08-29T03:05:34.249" v="2644" actId="1076"/>
          <ac:spMkLst>
            <pc:docMk/>
            <pc:sldMk cId="3855403634" sldId="297"/>
            <ac:spMk id="2" creationId="{89B08FF9-1F7A-98DB-65CB-533E0619D928}"/>
          </ac:spMkLst>
        </pc:spChg>
        <pc:spChg chg="del">
          <ac:chgData name="Caio Rodrigues" userId="9ce2624af9b64a3c" providerId="LiveId" clId="{ADE3B04F-AA51-4269-BB69-86F5526A17C7}" dt="2024-08-29T03:05:24.445" v="2639" actId="478"/>
          <ac:spMkLst>
            <pc:docMk/>
            <pc:sldMk cId="3855403634" sldId="297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8-29T03:05:46.694" v="2646" actId="478"/>
          <ac:spMkLst>
            <pc:docMk/>
            <pc:sldMk cId="3855403634" sldId="297"/>
            <ac:spMk id="7" creationId="{00A2632D-9367-A822-D8A0-96BD134266B8}"/>
          </ac:spMkLst>
        </pc:spChg>
        <pc:spChg chg="mod">
          <ac:chgData name="Caio Rodrigues" userId="9ce2624af9b64a3c" providerId="LiveId" clId="{ADE3B04F-AA51-4269-BB69-86F5526A17C7}" dt="2024-08-29T03:05:27.489" v="2642" actId="1076"/>
          <ac:spMkLst>
            <pc:docMk/>
            <pc:sldMk cId="3855403634" sldId="297"/>
            <ac:spMk id="11" creationId="{5097425B-F07C-BEF9-9436-BDE5F00B62EE}"/>
          </ac:spMkLst>
        </pc:spChg>
        <pc:spChg chg="add mod">
          <ac:chgData name="Caio Rodrigues" userId="9ce2624af9b64a3c" providerId="LiveId" clId="{ADE3B04F-AA51-4269-BB69-86F5526A17C7}" dt="2024-08-29T03:21:03.826" v="2741" actId="1076"/>
          <ac:spMkLst>
            <pc:docMk/>
            <pc:sldMk cId="3855403634" sldId="297"/>
            <ac:spMk id="13" creationId="{3D192094-BC10-179C-8559-43440831BDAC}"/>
          </ac:spMkLst>
        </pc:spChg>
        <pc:spChg chg="del">
          <ac:chgData name="Caio Rodrigues" userId="9ce2624af9b64a3c" providerId="LiveId" clId="{ADE3B04F-AA51-4269-BB69-86F5526A17C7}" dt="2024-08-29T03:05:48.380" v="2648" actId="478"/>
          <ac:spMkLst>
            <pc:docMk/>
            <pc:sldMk cId="3855403634" sldId="297"/>
            <ac:spMk id="14" creationId="{AB6CE84E-4970-3A2B-D6F4-6F2A3540EF34}"/>
          </ac:spMkLst>
        </pc:spChg>
        <pc:spChg chg="add mod ord">
          <ac:chgData name="Caio Rodrigues" userId="9ce2624af9b64a3c" providerId="LiveId" clId="{ADE3B04F-AA51-4269-BB69-86F5526A17C7}" dt="2024-08-29T03:21:03.826" v="2741" actId="1076"/>
          <ac:spMkLst>
            <pc:docMk/>
            <pc:sldMk cId="3855403634" sldId="297"/>
            <ac:spMk id="15" creationId="{0FB8337B-5AFE-E8B0-9227-58FBCD29C690}"/>
          </ac:spMkLst>
        </pc:spChg>
        <pc:spChg chg="add mod">
          <ac:chgData name="Caio Rodrigues" userId="9ce2624af9b64a3c" providerId="LiveId" clId="{ADE3B04F-AA51-4269-BB69-86F5526A17C7}" dt="2024-08-29T03:21:03.826" v="2741" actId="1076"/>
          <ac:spMkLst>
            <pc:docMk/>
            <pc:sldMk cId="3855403634" sldId="297"/>
            <ac:spMk id="16" creationId="{EB2D51C7-3B2C-A6BC-C754-AAAD39B423C4}"/>
          </ac:spMkLst>
        </pc:spChg>
        <pc:spChg chg="add mod">
          <ac:chgData name="Caio Rodrigues" userId="9ce2624af9b64a3c" providerId="LiveId" clId="{ADE3B04F-AA51-4269-BB69-86F5526A17C7}" dt="2024-08-29T03:21:03.826" v="2741" actId="1076"/>
          <ac:spMkLst>
            <pc:docMk/>
            <pc:sldMk cId="3855403634" sldId="297"/>
            <ac:spMk id="17" creationId="{B01DC624-4BC0-E9AC-4F28-0D6203C08691}"/>
          </ac:spMkLst>
        </pc:spChg>
        <pc:picChg chg="del">
          <ac:chgData name="Caio Rodrigues" userId="9ce2624af9b64a3c" providerId="LiveId" clId="{ADE3B04F-AA51-4269-BB69-86F5526A17C7}" dt="2024-08-29T03:05:45.544" v="2645" actId="478"/>
          <ac:picMkLst>
            <pc:docMk/>
            <pc:sldMk cId="3855403634" sldId="297"/>
            <ac:picMk id="3" creationId="{0A3B7775-FB30-A435-AC6A-2EFC8A9251E2}"/>
          </ac:picMkLst>
        </pc:picChg>
        <pc:picChg chg="add mod">
          <ac:chgData name="Caio Rodrigues" userId="9ce2624af9b64a3c" providerId="LiveId" clId="{ADE3B04F-AA51-4269-BB69-86F5526A17C7}" dt="2024-08-29T03:12:50.364" v="2665" actId="1076"/>
          <ac:picMkLst>
            <pc:docMk/>
            <pc:sldMk cId="3855403634" sldId="297"/>
            <ac:picMk id="8" creationId="{27932195-390C-14DD-ACD6-8B749F455D97}"/>
          </ac:picMkLst>
        </pc:picChg>
        <pc:picChg chg="del">
          <ac:chgData name="Caio Rodrigues" userId="9ce2624af9b64a3c" providerId="LiveId" clId="{ADE3B04F-AA51-4269-BB69-86F5526A17C7}" dt="2024-08-29T03:05:47.139" v="2647" actId="478"/>
          <ac:picMkLst>
            <pc:docMk/>
            <pc:sldMk cId="3855403634" sldId="297"/>
            <ac:picMk id="10" creationId="{586A6695-E628-C504-F492-7FFCDE32D6A1}"/>
          </ac:picMkLst>
        </pc:picChg>
        <pc:picChg chg="add mod">
          <ac:chgData name="Caio Rodrigues" userId="9ce2624af9b64a3c" providerId="LiveId" clId="{ADE3B04F-AA51-4269-BB69-86F5526A17C7}" dt="2024-08-29T03:12:50.364" v="2665" actId="1076"/>
          <ac:picMkLst>
            <pc:docMk/>
            <pc:sldMk cId="3855403634" sldId="297"/>
            <ac:picMk id="12" creationId="{203765C7-EF15-9FC9-EFB4-9AEEDED9705C}"/>
          </ac:picMkLst>
        </pc:picChg>
      </pc:sldChg>
      <pc:sldChg chg="addSp delSp modSp add mod">
        <pc:chgData name="Caio Rodrigues" userId="9ce2624af9b64a3c" providerId="LiveId" clId="{ADE3B04F-AA51-4269-BB69-86F5526A17C7}" dt="2024-08-29T03:51:50.049" v="2799" actId="1076"/>
        <pc:sldMkLst>
          <pc:docMk/>
          <pc:sldMk cId="3842645580" sldId="298"/>
        </pc:sldMkLst>
        <pc:spChg chg="mod">
          <ac:chgData name="Caio Rodrigues" userId="9ce2624af9b64a3c" providerId="LiveId" clId="{ADE3B04F-AA51-4269-BB69-86F5526A17C7}" dt="2024-08-29T03:47:20.447" v="2783" actId="403"/>
          <ac:spMkLst>
            <pc:docMk/>
            <pc:sldMk cId="3842645580" sldId="298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8-29T03:46:57.727" v="2755" actId="478"/>
          <ac:spMkLst>
            <pc:docMk/>
            <pc:sldMk cId="3842645580" sldId="298"/>
            <ac:spMk id="8" creationId="{C0C3E9A2-74B0-AD29-C8F8-4BF02E7F4954}"/>
          </ac:spMkLst>
        </pc:spChg>
        <pc:spChg chg="mod">
          <ac:chgData name="Caio Rodrigues" userId="9ce2624af9b64a3c" providerId="LiveId" clId="{ADE3B04F-AA51-4269-BB69-86F5526A17C7}" dt="2024-08-29T03:51:50.049" v="2799" actId="1076"/>
          <ac:spMkLst>
            <pc:docMk/>
            <pc:sldMk cId="3842645580" sldId="298"/>
            <ac:spMk id="10" creationId="{874D187E-D858-4101-9F4B-4ED211801BD7}"/>
          </ac:spMkLst>
        </pc:spChg>
        <pc:spChg chg="mod">
          <ac:chgData name="Caio Rodrigues" userId="9ce2624af9b64a3c" providerId="LiveId" clId="{ADE3B04F-AA51-4269-BB69-86F5526A17C7}" dt="2024-08-29T03:51:50.049" v="2799" actId="1076"/>
          <ac:spMkLst>
            <pc:docMk/>
            <pc:sldMk cId="3842645580" sldId="298"/>
            <ac:spMk id="12" creationId="{F9059C27-9530-F306-270E-56B61E874207}"/>
          </ac:spMkLst>
        </pc:spChg>
        <pc:spChg chg="mod">
          <ac:chgData name="Caio Rodrigues" userId="9ce2624af9b64a3c" providerId="LiveId" clId="{ADE3B04F-AA51-4269-BB69-86F5526A17C7}" dt="2024-08-29T03:51:50.049" v="2799" actId="1076"/>
          <ac:spMkLst>
            <pc:docMk/>
            <pc:sldMk cId="3842645580" sldId="298"/>
            <ac:spMk id="13" creationId="{F0C234DA-CF46-74D4-9D9F-29CD556E81F7}"/>
          </ac:spMkLst>
        </pc:spChg>
        <pc:spChg chg="mod">
          <ac:chgData name="Caio Rodrigues" userId="9ce2624af9b64a3c" providerId="LiveId" clId="{ADE3B04F-AA51-4269-BB69-86F5526A17C7}" dt="2024-08-29T03:51:50.049" v="2799" actId="1076"/>
          <ac:spMkLst>
            <pc:docMk/>
            <pc:sldMk cId="3842645580" sldId="298"/>
            <ac:spMk id="14" creationId="{30C2B7C4-20BA-288D-7F1C-0FC85C0F18E1}"/>
          </ac:spMkLst>
        </pc:spChg>
        <pc:picChg chg="add mod ord">
          <ac:chgData name="Caio Rodrigues" userId="9ce2624af9b64a3c" providerId="LiveId" clId="{ADE3B04F-AA51-4269-BB69-86F5526A17C7}" dt="2024-08-29T03:51:50.049" v="2799" actId="1076"/>
          <ac:picMkLst>
            <pc:docMk/>
            <pc:sldMk cId="3842645580" sldId="298"/>
            <ac:picMk id="3" creationId="{61CFCE2E-7C14-9EDF-E806-87136C0756C0}"/>
          </ac:picMkLst>
        </pc:picChg>
        <pc:picChg chg="add mod">
          <ac:chgData name="Caio Rodrigues" userId="9ce2624af9b64a3c" providerId="LiveId" clId="{ADE3B04F-AA51-4269-BB69-86F5526A17C7}" dt="2024-08-29T03:48:00.564" v="2794" actId="1076"/>
          <ac:picMkLst>
            <pc:docMk/>
            <pc:sldMk cId="3842645580" sldId="298"/>
            <ac:picMk id="7" creationId="{3CA1B8B2-D92C-9CB5-60A3-654DF8B93DF7}"/>
          </ac:picMkLst>
        </pc:picChg>
        <pc:picChg chg="del">
          <ac:chgData name="Caio Rodrigues" userId="9ce2624af9b64a3c" providerId="LiveId" clId="{ADE3B04F-AA51-4269-BB69-86F5526A17C7}" dt="2024-08-29T03:47:37.839" v="2784" actId="478"/>
          <ac:picMkLst>
            <pc:docMk/>
            <pc:sldMk cId="3842645580" sldId="298"/>
            <ac:picMk id="15" creationId="{8C0D4FE8-A38D-B8D6-983A-A2D47E923049}"/>
          </ac:picMkLst>
        </pc:picChg>
        <pc:picChg chg="add mod ord">
          <ac:chgData name="Caio Rodrigues" userId="9ce2624af9b64a3c" providerId="LiveId" clId="{ADE3B04F-AA51-4269-BB69-86F5526A17C7}" dt="2024-08-29T03:48:08.209" v="2796" actId="1076"/>
          <ac:picMkLst>
            <pc:docMk/>
            <pc:sldMk cId="3842645580" sldId="298"/>
            <ac:picMk id="16" creationId="{C79A69CA-7C7E-AA48-8EBE-0A655413F444}"/>
          </ac:picMkLst>
        </pc:picChg>
        <pc:picChg chg="del">
          <ac:chgData name="Caio Rodrigues" userId="9ce2624af9b64a3c" providerId="LiveId" clId="{ADE3B04F-AA51-4269-BB69-86F5526A17C7}" dt="2024-08-29T03:47:45.708" v="2789" actId="478"/>
          <ac:picMkLst>
            <pc:docMk/>
            <pc:sldMk cId="3842645580" sldId="298"/>
            <ac:picMk id="17" creationId="{F409E8CE-81BF-3266-A91E-0BFA5C75DCF7}"/>
          </ac:picMkLst>
        </pc:picChg>
        <pc:picChg chg="del">
          <ac:chgData name="Caio Rodrigues" userId="9ce2624af9b64a3c" providerId="LiveId" clId="{ADE3B04F-AA51-4269-BB69-86F5526A17C7}" dt="2024-08-29T03:22:31.080" v="2743" actId="478"/>
          <ac:picMkLst>
            <pc:docMk/>
            <pc:sldMk cId="3842645580" sldId="298"/>
            <ac:picMk id="19" creationId="{4FC40CC3-9E8C-E817-2FB0-68186F1C949F}"/>
          </ac:picMkLst>
        </pc:picChg>
      </pc:sldChg>
      <pc:sldChg chg="addSp delSp modSp add mod">
        <pc:chgData name="Caio Rodrigues" userId="9ce2624af9b64a3c" providerId="LiveId" clId="{ADE3B04F-AA51-4269-BB69-86F5526A17C7}" dt="2024-08-29T04:47:54.640" v="3303" actId="20577"/>
        <pc:sldMkLst>
          <pc:docMk/>
          <pc:sldMk cId="830068899" sldId="299"/>
        </pc:sldMkLst>
        <pc:spChg chg="add mod">
          <ac:chgData name="Caio Rodrigues" userId="9ce2624af9b64a3c" providerId="LiveId" clId="{ADE3B04F-AA51-4269-BB69-86F5526A17C7}" dt="2024-08-29T04:47:54.640" v="3303" actId="20577"/>
          <ac:spMkLst>
            <pc:docMk/>
            <pc:sldMk cId="830068899" sldId="299"/>
            <ac:spMk id="2" creationId="{56095E3A-D8CF-E870-4B34-29921DA53D21}"/>
          </ac:spMkLst>
        </pc:spChg>
        <pc:spChg chg="add mod">
          <ac:chgData name="Caio Rodrigues" userId="9ce2624af9b64a3c" providerId="LiveId" clId="{ADE3B04F-AA51-4269-BB69-86F5526A17C7}" dt="2024-08-29T04:46:55.478" v="3302" actId="1076"/>
          <ac:spMkLst>
            <pc:docMk/>
            <pc:sldMk cId="830068899" sldId="299"/>
            <ac:spMk id="8" creationId="{16A54E01-C049-99BB-8C91-CA897460AE96}"/>
          </ac:spMkLst>
        </pc:spChg>
        <pc:spChg chg="del">
          <ac:chgData name="Caio Rodrigues" userId="9ce2624af9b64a3c" providerId="LiveId" clId="{ADE3B04F-AA51-4269-BB69-86F5526A17C7}" dt="2024-08-29T03:54:18.427" v="2806" actId="478"/>
          <ac:spMkLst>
            <pc:docMk/>
            <pc:sldMk cId="830068899" sldId="299"/>
            <ac:spMk id="10" creationId="{874D187E-D858-4101-9F4B-4ED211801BD7}"/>
          </ac:spMkLst>
        </pc:spChg>
        <pc:spChg chg="del mod">
          <ac:chgData name="Caio Rodrigues" userId="9ce2624af9b64a3c" providerId="LiveId" clId="{ADE3B04F-AA51-4269-BB69-86F5526A17C7}" dt="2024-08-29T04:40:52.801" v="3080" actId="478"/>
          <ac:spMkLst>
            <pc:docMk/>
            <pc:sldMk cId="830068899" sldId="299"/>
            <ac:spMk id="11" creationId="{5097425B-F07C-BEF9-9436-BDE5F00B62EE}"/>
          </ac:spMkLst>
        </pc:spChg>
        <pc:spChg chg="del">
          <ac:chgData name="Caio Rodrigues" userId="9ce2624af9b64a3c" providerId="LiveId" clId="{ADE3B04F-AA51-4269-BB69-86F5526A17C7}" dt="2024-08-29T03:54:18.427" v="2806" actId="478"/>
          <ac:spMkLst>
            <pc:docMk/>
            <pc:sldMk cId="830068899" sldId="299"/>
            <ac:spMk id="12" creationId="{F9059C27-9530-F306-270E-56B61E874207}"/>
          </ac:spMkLst>
        </pc:spChg>
        <pc:spChg chg="del">
          <ac:chgData name="Caio Rodrigues" userId="9ce2624af9b64a3c" providerId="LiveId" clId="{ADE3B04F-AA51-4269-BB69-86F5526A17C7}" dt="2024-08-29T03:54:18.427" v="2806" actId="478"/>
          <ac:spMkLst>
            <pc:docMk/>
            <pc:sldMk cId="830068899" sldId="299"/>
            <ac:spMk id="13" creationId="{F0C234DA-CF46-74D4-9D9F-29CD556E81F7}"/>
          </ac:spMkLst>
        </pc:spChg>
        <pc:spChg chg="del">
          <ac:chgData name="Caio Rodrigues" userId="9ce2624af9b64a3c" providerId="LiveId" clId="{ADE3B04F-AA51-4269-BB69-86F5526A17C7}" dt="2024-08-29T03:54:18.427" v="2806" actId="478"/>
          <ac:spMkLst>
            <pc:docMk/>
            <pc:sldMk cId="830068899" sldId="299"/>
            <ac:spMk id="14" creationId="{30C2B7C4-20BA-288D-7F1C-0FC85C0F18E1}"/>
          </ac:spMkLst>
        </pc:spChg>
        <pc:spChg chg="add mod">
          <ac:chgData name="Caio Rodrigues" userId="9ce2624af9b64a3c" providerId="LiveId" clId="{ADE3B04F-AA51-4269-BB69-86F5526A17C7}" dt="2024-08-29T04:46:55.478" v="3302" actId="1076"/>
          <ac:spMkLst>
            <pc:docMk/>
            <pc:sldMk cId="830068899" sldId="299"/>
            <ac:spMk id="19" creationId="{C6F2C1C8-D9B0-2FC7-A0CC-58AD9B866B6F}"/>
          </ac:spMkLst>
        </pc:spChg>
        <pc:spChg chg="add mod">
          <ac:chgData name="Caio Rodrigues" userId="9ce2624af9b64a3c" providerId="LiveId" clId="{ADE3B04F-AA51-4269-BB69-86F5526A17C7}" dt="2024-08-29T04:46:55.478" v="3302" actId="1076"/>
          <ac:spMkLst>
            <pc:docMk/>
            <pc:sldMk cId="830068899" sldId="299"/>
            <ac:spMk id="25" creationId="{C6A7F2A6-F0A6-A7D5-CA84-1BA9D1008927}"/>
          </ac:spMkLst>
        </pc:spChg>
        <pc:spChg chg="add mod">
          <ac:chgData name="Caio Rodrigues" userId="9ce2624af9b64a3c" providerId="LiveId" clId="{ADE3B04F-AA51-4269-BB69-86F5526A17C7}" dt="2024-08-29T04:46:55.478" v="3302" actId="1076"/>
          <ac:spMkLst>
            <pc:docMk/>
            <pc:sldMk cId="830068899" sldId="299"/>
            <ac:spMk id="26" creationId="{5971EB85-57EA-5D53-504A-7DA324FE1AC5}"/>
          </ac:spMkLst>
        </pc:spChg>
        <pc:spChg chg="add del mod">
          <ac:chgData name="Caio Rodrigues" userId="9ce2624af9b64a3c" providerId="LiveId" clId="{ADE3B04F-AA51-4269-BB69-86F5526A17C7}" dt="2024-08-29T04:42:26.444" v="3177" actId="478"/>
          <ac:spMkLst>
            <pc:docMk/>
            <pc:sldMk cId="830068899" sldId="299"/>
            <ac:spMk id="27" creationId="{73DDAF51-DFF3-0ADC-A54C-48A6C5145F89}"/>
          </ac:spMkLst>
        </pc:spChg>
        <pc:picChg chg="del">
          <ac:chgData name="Caio Rodrigues" userId="9ce2624af9b64a3c" providerId="LiveId" clId="{ADE3B04F-AA51-4269-BB69-86F5526A17C7}" dt="2024-08-29T03:54:10.943" v="2801" actId="478"/>
          <ac:picMkLst>
            <pc:docMk/>
            <pc:sldMk cId="830068899" sldId="299"/>
            <ac:picMk id="3" creationId="{61CFCE2E-7C14-9EDF-E806-87136C0756C0}"/>
          </ac:picMkLst>
        </pc:picChg>
        <pc:picChg chg="mod">
          <ac:chgData name="Caio Rodrigues" userId="9ce2624af9b64a3c" providerId="LiveId" clId="{ADE3B04F-AA51-4269-BB69-86F5526A17C7}" dt="2024-08-29T04:46:55.478" v="3302" actId="1076"/>
          <ac:picMkLst>
            <pc:docMk/>
            <pc:sldMk cId="830068899" sldId="299"/>
            <ac:picMk id="7" creationId="{3CA1B8B2-D92C-9CB5-60A3-654DF8B93DF7}"/>
          </ac:picMkLst>
        </pc:picChg>
        <pc:picChg chg="del">
          <ac:chgData name="Caio Rodrigues" userId="9ce2624af9b64a3c" providerId="LiveId" clId="{ADE3B04F-AA51-4269-BB69-86F5526A17C7}" dt="2024-08-29T03:54:12.995" v="2803" actId="478"/>
          <ac:picMkLst>
            <pc:docMk/>
            <pc:sldMk cId="830068899" sldId="299"/>
            <ac:picMk id="16" creationId="{C79A69CA-7C7E-AA48-8EBE-0A655413F444}"/>
          </ac:picMkLst>
        </pc:picChg>
        <pc:picChg chg="add del mod">
          <ac:chgData name="Caio Rodrigues" userId="9ce2624af9b64a3c" providerId="LiveId" clId="{ADE3B04F-AA51-4269-BB69-86F5526A17C7}" dt="2024-08-29T04:26:30.808" v="2873" actId="478"/>
          <ac:picMkLst>
            <pc:docMk/>
            <pc:sldMk cId="830068899" sldId="299"/>
            <ac:picMk id="17" creationId="{6FD21C5F-775C-3E1E-2257-CFD7E2E75E14}"/>
          </ac:picMkLst>
        </pc:picChg>
        <pc:picChg chg="add del">
          <ac:chgData name="Caio Rodrigues" userId="9ce2624af9b64a3c" providerId="LiveId" clId="{ADE3B04F-AA51-4269-BB69-86F5526A17C7}" dt="2024-08-29T04:26:33.446" v="2875" actId="22"/>
          <ac:picMkLst>
            <pc:docMk/>
            <pc:sldMk cId="830068899" sldId="299"/>
            <ac:picMk id="21" creationId="{3C55EE2F-7E0B-821D-65BB-4E59CA92914A}"/>
          </ac:picMkLst>
        </pc:picChg>
        <pc:picChg chg="add mod ord">
          <ac:chgData name="Caio Rodrigues" userId="9ce2624af9b64a3c" providerId="LiveId" clId="{ADE3B04F-AA51-4269-BB69-86F5526A17C7}" dt="2024-08-29T04:46:55.478" v="3302" actId="1076"/>
          <ac:picMkLst>
            <pc:docMk/>
            <pc:sldMk cId="830068899" sldId="299"/>
            <ac:picMk id="23" creationId="{50BB5E9A-2279-408B-10F6-5DDB3DD966EE}"/>
          </ac:picMkLst>
        </pc:picChg>
        <pc:cxnChg chg="add mod">
          <ac:chgData name="Caio Rodrigues" userId="9ce2624af9b64a3c" providerId="LiveId" clId="{ADE3B04F-AA51-4269-BB69-86F5526A17C7}" dt="2024-08-29T04:46:55.478" v="3302" actId="1076"/>
          <ac:cxnSpMkLst>
            <pc:docMk/>
            <pc:sldMk cId="830068899" sldId="299"/>
            <ac:cxnSpMk id="6" creationId="{4777C77D-F251-C043-CCC1-BF25EF2F7A13}"/>
          </ac:cxnSpMkLst>
        </pc:cxnChg>
        <pc:cxnChg chg="add mod">
          <ac:chgData name="Caio Rodrigues" userId="9ce2624af9b64a3c" providerId="LiveId" clId="{ADE3B04F-AA51-4269-BB69-86F5526A17C7}" dt="2024-08-29T04:46:55.478" v="3302" actId="1076"/>
          <ac:cxnSpMkLst>
            <pc:docMk/>
            <pc:sldMk cId="830068899" sldId="299"/>
            <ac:cxnSpMk id="18" creationId="{A6601B9C-AB22-7B3D-9889-939070B151F4}"/>
          </ac:cxnSpMkLst>
        </pc:cxnChg>
      </pc:sldChg>
      <pc:sldChg chg="addSp delSp modSp add mod">
        <pc:chgData name="Caio Rodrigues" userId="9ce2624af9b64a3c" providerId="LiveId" clId="{ADE3B04F-AA51-4269-BB69-86F5526A17C7}" dt="2024-09-08T00:00:12.150" v="4349" actId="20577"/>
        <pc:sldMkLst>
          <pc:docMk/>
          <pc:sldMk cId="3812559108" sldId="300"/>
        </pc:sldMkLst>
        <pc:spChg chg="del">
          <ac:chgData name="Caio Rodrigues" userId="9ce2624af9b64a3c" providerId="LiveId" clId="{ADE3B04F-AA51-4269-BB69-86F5526A17C7}" dt="2024-08-29T15:51:08.428" v="3312" actId="478"/>
          <ac:spMkLst>
            <pc:docMk/>
            <pc:sldMk cId="3812559108" sldId="300"/>
            <ac:spMk id="2" creationId="{56095E3A-D8CF-E870-4B34-29921DA53D21}"/>
          </ac:spMkLst>
        </pc:spChg>
        <pc:spChg chg="add mod">
          <ac:chgData name="Caio Rodrigues" userId="9ce2624af9b64a3c" providerId="LiveId" clId="{ADE3B04F-AA51-4269-BB69-86F5526A17C7}" dt="2024-09-03T19:14:33.241" v="3965" actId="20577"/>
          <ac:spMkLst>
            <pc:docMk/>
            <pc:sldMk cId="3812559108" sldId="300"/>
            <ac:spMk id="2" creationId="{6B66F26C-98B7-C986-AF61-AC537BDD63F4}"/>
          </ac:spMkLst>
        </pc:spChg>
        <pc:spChg chg="add mod">
          <ac:chgData name="Caio Rodrigues" userId="9ce2624af9b64a3c" providerId="LiveId" clId="{ADE3B04F-AA51-4269-BB69-86F5526A17C7}" dt="2024-09-08T00:00:12.150" v="4349" actId="20577"/>
          <ac:spMkLst>
            <pc:docMk/>
            <pc:sldMk cId="3812559108" sldId="300"/>
            <ac:spMk id="3" creationId="{C79CE8C4-DF8A-E668-1E8F-825FB5174771}"/>
          </ac:spMkLst>
        </pc:spChg>
        <pc:spChg chg="mod">
          <ac:chgData name="Caio Rodrigues" userId="9ce2624af9b64a3c" providerId="LiveId" clId="{ADE3B04F-AA51-4269-BB69-86F5526A17C7}" dt="2024-08-29T16:24:31.228" v="3377" actId="20577"/>
          <ac:spMkLst>
            <pc:docMk/>
            <pc:sldMk cId="3812559108" sldId="300"/>
            <ac:spMk id="5" creationId="{CE936A9C-F6C6-E142-55DA-D47FCF15E24D}"/>
          </ac:spMkLst>
        </pc:spChg>
        <pc:spChg chg="del mod">
          <ac:chgData name="Caio Rodrigues" userId="9ce2624af9b64a3c" providerId="LiveId" clId="{ADE3B04F-AA51-4269-BB69-86F5526A17C7}" dt="2024-08-29T15:51:03.499" v="3307" actId="478"/>
          <ac:spMkLst>
            <pc:docMk/>
            <pc:sldMk cId="3812559108" sldId="300"/>
            <ac:spMk id="8" creationId="{16A54E01-C049-99BB-8C91-CA897460AE96}"/>
          </ac:spMkLst>
        </pc:spChg>
        <pc:spChg chg="add mod">
          <ac:chgData name="Caio Rodrigues" userId="9ce2624af9b64a3c" providerId="LiveId" clId="{ADE3B04F-AA51-4269-BB69-86F5526A17C7}" dt="2024-08-29T17:07:21.416" v="3904" actId="1076"/>
          <ac:spMkLst>
            <pc:docMk/>
            <pc:sldMk cId="3812559108" sldId="300"/>
            <ac:spMk id="12" creationId="{3A8C470E-031C-814F-1A56-A1629B8D6F25}"/>
          </ac:spMkLst>
        </pc:spChg>
        <pc:spChg chg="add mod">
          <ac:chgData name="Caio Rodrigues" userId="9ce2624af9b64a3c" providerId="LiveId" clId="{ADE3B04F-AA51-4269-BB69-86F5526A17C7}" dt="2024-09-03T19:13:23.233" v="3913" actId="404"/>
          <ac:spMkLst>
            <pc:docMk/>
            <pc:sldMk cId="3812559108" sldId="300"/>
            <ac:spMk id="13" creationId="{CE5E330C-EE19-E740-39F0-3252AF905A08}"/>
          </ac:spMkLst>
        </pc:spChg>
        <pc:spChg chg="add del">
          <ac:chgData name="Caio Rodrigues" userId="9ce2624af9b64a3c" providerId="LiveId" clId="{ADE3B04F-AA51-4269-BB69-86F5526A17C7}" dt="2024-08-29T16:28:21.707" v="3574" actId="22"/>
          <ac:spMkLst>
            <pc:docMk/>
            <pc:sldMk cId="3812559108" sldId="300"/>
            <ac:spMk id="15" creationId="{1D11EC26-B679-5137-FE62-21F5A6DF6585}"/>
          </ac:spMkLst>
        </pc:spChg>
        <pc:spChg chg="add mod">
          <ac:chgData name="Caio Rodrigues" userId="9ce2624af9b64a3c" providerId="LiveId" clId="{ADE3B04F-AA51-4269-BB69-86F5526A17C7}" dt="2024-09-03T19:13:29.388" v="3914" actId="1076"/>
          <ac:spMkLst>
            <pc:docMk/>
            <pc:sldMk cId="3812559108" sldId="300"/>
            <ac:spMk id="17" creationId="{69205617-9AE7-05BA-DADF-23CF8E8906DA}"/>
          </ac:spMkLst>
        </pc:spChg>
        <pc:spChg chg="del">
          <ac:chgData name="Caio Rodrigues" userId="9ce2624af9b64a3c" providerId="LiveId" clId="{ADE3B04F-AA51-4269-BB69-86F5526A17C7}" dt="2024-08-29T15:51:06.995" v="3311" actId="478"/>
          <ac:spMkLst>
            <pc:docMk/>
            <pc:sldMk cId="3812559108" sldId="300"/>
            <ac:spMk id="19" creationId="{C6F2C1C8-D9B0-2FC7-A0CC-58AD9B866B6F}"/>
          </ac:spMkLst>
        </pc:spChg>
        <pc:spChg chg="add mod">
          <ac:chgData name="Caio Rodrigues" userId="9ce2624af9b64a3c" providerId="LiveId" clId="{ADE3B04F-AA51-4269-BB69-86F5526A17C7}" dt="2024-09-03T19:13:31.130" v="3915" actId="1076"/>
          <ac:spMkLst>
            <pc:docMk/>
            <pc:sldMk cId="3812559108" sldId="300"/>
            <ac:spMk id="20" creationId="{86289C0D-9BAC-21FE-386A-B9877A3793F6}"/>
          </ac:spMkLst>
        </pc:spChg>
        <pc:spChg chg="add mod">
          <ac:chgData name="Caio Rodrigues" userId="9ce2624af9b64a3c" providerId="LiveId" clId="{ADE3B04F-AA51-4269-BB69-86F5526A17C7}" dt="2024-09-03T19:13:37.896" v="3917" actId="1076"/>
          <ac:spMkLst>
            <pc:docMk/>
            <pc:sldMk cId="3812559108" sldId="300"/>
            <ac:spMk id="21" creationId="{33CA7BEE-DDD8-69A9-57D6-AAFF6E6C0AD1}"/>
          </ac:spMkLst>
        </pc:spChg>
        <pc:spChg chg="del mod">
          <ac:chgData name="Caio Rodrigues" userId="9ce2624af9b64a3c" providerId="LiveId" clId="{ADE3B04F-AA51-4269-BB69-86F5526A17C7}" dt="2024-08-29T15:51:05.119" v="3309" actId="478"/>
          <ac:spMkLst>
            <pc:docMk/>
            <pc:sldMk cId="3812559108" sldId="300"/>
            <ac:spMk id="25" creationId="{C6A7F2A6-F0A6-A7D5-CA84-1BA9D1008927}"/>
          </ac:spMkLst>
        </pc:spChg>
        <pc:spChg chg="del">
          <ac:chgData name="Caio Rodrigues" userId="9ce2624af9b64a3c" providerId="LiveId" clId="{ADE3B04F-AA51-4269-BB69-86F5526A17C7}" dt="2024-08-29T15:51:06.995" v="3311" actId="478"/>
          <ac:spMkLst>
            <pc:docMk/>
            <pc:sldMk cId="3812559108" sldId="300"/>
            <ac:spMk id="26" creationId="{5971EB85-57EA-5D53-504A-7DA324FE1AC5}"/>
          </ac:spMkLst>
        </pc:spChg>
        <pc:spChg chg="add mod">
          <ac:chgData name="Caio Rodrigues" userId="9ce2624af9b64a3c" providerId="LiveId" clId="{ADE3B04F-AA51-4269-BB69-86F5526A17C7}" dt="2024-09-03T19:13:49.979" v="3919" actId="1076"/>
          <ac:spMkLst>
            <pc:docMk/>
            <pc:sldMk cId="3812559108" sldId="300"/>
            <ac:spMk id="30" creationId="{05CF297D-9955-D17C-838D-D9049DA6CDD4}"/>
          </ac:spMkLst>
        </pc:spChg>
        <pc:spChg chg="add mod">
          <ac:chgData name="Caio Rodrigues" userId="9ce2624af9b64a3c" providerId="LiveId" clId="{ADE3B04F-AA51-4269-BB69-86F5526A17C7}" dt="2024-09-03T19:14:56.710" v="3967" actId="1076"/>
          <ac:spMkLst>
            <pc:docMk/>
            <pc:sldMk cId="3812559108" sldId="300"/>
            <ac:spMk id="31" creationId="{E731DECF-D256-8323-7B08-319EFC5B6645}"/>
          </ac:spMkLst>
        </pc:spChg>
        <pc:spChg chg="add mod">
          <ac:chgData name="Caio Rodrigues" userId="9ce2624af9b64a3c" providerId="LiveId" clId="{ADE3B04F-AA51-4269-BB69-86F5526A17C7}" dt="2024-09-03T19:13:49.979" v="3919" actId="1076"/>
          <ac:spMkLst>
            <pc:docMk/>
            <pc:sldMk cId="3812559108" sldId="300"/>
            <ac:spMk id="32" creationId="{4BB1A91D-1208-D805-9494-0F8094FE9017}"/>
          </ac:spMkLst>
        </pc:spChg>
        <pc:spChg chg="add del mod">
          <ac:chgData name="Caio Rodrigues" userId="9ce2624af9b64a3c" providerId="LiveId" clId="{ADE3B04F-AA51-4269-BB69-86F5526A17C7}" dt="2024-08-29T17:04:57.068" v="3832" actId="478"/>
          <ac:spMkLst>
            <pc:docMk/>
            <pc:sldMk cId="3812559108" sldId="300"/>
            <ac:spMk id="34" creationId="{038DB799-84BD-D73B-97F1-37FB4F93176F}"/>
          </ac:spMkLst>
        </pc:spChg>
        <pc:spChg chg="add mod">
          <ac:chgData name="Caio Rodrigues" userId="9ce2624af9b64a3c" providerId="LiveId" clId="{ADE3B04F-AA51-4269-BB69-86F5526A17C7}" dt="2024-09-07T23:37:48.875" v="4340" actId="20577"/>
          <ac:spMkLst>
            <pc:docMk/>
            <pc:sldMk cId="3812559108" sldId="300"/>
            <ac:spMk id="35" creationId="{87E6536F-9EDF-D988-CCC4-5B2D8A071AC9}"/>
          </ac:spMkLst>
        </pc:spChg>
        <pc:picChg chg="del">
          <ac:chgData name="Caio Rodrigues" userId="9ce2624af9b64a3c" providerId="LiveId" clId="{ADE3B04F-AA51-4269-BB69-86F5526A17C7}" dt="2024-08-29T15:51:02.391" v="3306" actId="478"/>
          <ac:picMkLst>
            <pc:docMk/>
            <pc:sldMk cId="3812559108" sldId="300"/>
            <ac:picMk id="7" creationId="{3CA1B8B2-D92C-9CB5-60A3-654DF8B93DF7}"/>
          </ac:picMkLst>
        </pc:picChg>
        <pc:picChg chg="add mod">
          <ac:chgData name="Caio Rodrigues" userId="9ce2624af9b64a3c" providerId="LiveId" clId="{ADE3B04F-AA51-4269-BB69-86F5526A17C7}" dt="2024-08-29T17:07:21.416" v="3904" actId="1076"/>
          <ac:picMkLst>
            <pc:docMk/>
            <pc:sldMk cId="3812559108" sldId="300"/>
            <ac:picMk id="9" creationId="{94E55188-62D4-65E8-1B89-616A32F9011A}"/>
          </ac:picMkLst>
        </pc:picChg>
        <pc:picChg chg="add mod">
          <ac:chgData name="Caio Rodrigues" userId="9ce2624af9b64a3c" providerId="LiveId" clId="{ADE3B04F-AA51-4269-BB69-86F5526A17C7}" dt="2024-08-29T16:58:51.348" v="3828" actId="1076"/>
          <ac:picMkLst>
            <pc:docMk/>
            <pc:sldMk cId="3812559108" sldId="300"/>
            <ac:picMk id="11" creationId="{84F282CA-9FD2-C023-03C3-EBA25AC681BA}"/>
          </ac:picMkLst>
        </pc:picChg>
        <pc:picChg chg="del">
          <ac:chgData name="Caio Rodrigues" userId="9ce2624af9b64a3c" providerId="LiveId" clId="{ADE3B04F-AA51-4269-BB69-86F5526A17C7}" dt="2024-08-29T15:51:06.995" v="3311" actId="478"/>
          <ac:picMkLst>
            <pc:docMk/>
            <pc:sldMk cId="3812559108" sldId="300"/>
            <ac:picMk id="23" creationId="{50BB5E9A-2279-408B-10F6-5DDB3DD966EE}"/>
          </ac:picMkLst>
        </pc:picChg>
        <pc:picChg chg="add mod">
          <ac:chgData name="Caio Rodrigues" userId="9ce2624af9b64a3c" providerId="LiveId" clId="{ADE3B04F-AA51-4269-BB69-86F5526A17C7}" dt="2024-09-03T19:13:49.979" v="3919" actId="1076"/>
          <ac:picMkLst>
            <pc:docMk/>
            <pc:sldMk cId="3812559108" sldId="300"/>
            <ac:picMk id="24" creationId="{1BD1AE33-E42A-B7B0-8845-786E8DBC9ADC}"/>
          </ac:picMkLst>
        </pc:picChg>
        <pc:picChg chg="add del mod">
          <ac:chgData name="Caio Rodrigues" userId="9ce2624af9b64a3c" providerId="LiveId" clId="{ADE3B04F-AA51-4269-BB69-86F5526A17C7}" dt="2024-09-03T19:13:04.305" v="3908" actId="478"/>
          <ac:picMkLst>
            <pc:docMk/>
            <pc:sldMk cId="3812559108" sldId="300"/>
            <ac:picMk id="28" creationId="{AD312600-EF97-FD61-811F-9EBFF3DA150C}"/>
          </ac:picMkLst>
        </pc:picChg>
        <pc:picChg chg="add mod">
          <ac:chgData name="Caio Rodrigues" userId="9ce2624af9b64a3c" providerId="LiveId" clId="{ADE3B04F-AA51-4269-BB69-86F5526A17C7}" dt="2024-09-03T19:13:49.979" v="3919" actId="1076"/>
          <ac:picMkLst>
            <pc:docMk/>
            <pc:sldMk cId="3812559108" sldId="300"/>
            <ac:picMk id="29" creationId="{EBBC9F54-5564-0D2D-E769-C77C7212DB15}"/>
          </ac:picMkLst>
        </pc:picChg>
        <pc:cxnChg chg="del">
          <ac:chgData name="Caio Rodrigues" userId="9ce2624af9b64a3c" providerId="LiveId" clId="{ADE3B04F-AA51-4269-BB69-86F5526A17C7}" dt="2024-08-29T15:51:03.499" v="3307" actId="478"/>
          <ac:cxnSpMkLst>
            <pc:docMk/>
            <pc:sldMk cId="3812559108" sldId="300"/>
            <ac:cxnSpMk id="6" creationId="{4777C77D-F251-C043-CCC1-BF25EF2F7A13}"/>
          </ac:cxnSpMkLst>
        </pc:cxnChg>
        <pc:cxnChg chg="del">
          <ac:chgData name="Caio Rodrigues" userId="9ce2624af9b64a3c" providerId="LiveId" clId="{ADE3B04F-AA51-4269-BB69-86F5526A17C7}" dt="2024-08-29T15:51:05.534" v="3310" actId="478"/>
          <ac:cxnSpMkLst>
            <pc:docMk/>
            <pc:sldMk cId="3812559108" sldId="300"/>
            <ac:cxnSpMk id="18" creationId="{A6601B9C-AB22-7B3D-9889-939070B151F4}"/>
          </ac:cxnSpMkLst>
        </pc:cxnChg>
      </pc:sldChg>
      <pc:sldChg chg="add del">
        <pc:chgData name="Caio Rodrigues" userId="9ce2624af9b64a3c" providerId="LiveId" clId="{ADE3B04F-AA51-4269-BB69-86F5526A17C7}" dt="2024-09-04T12:44:16.694" v="4136"/>
        <pc:sldMkLst>
          <pc:docMk/>
          <pc:sldMk cId="3858974364" sldId="301"/>
        </pc:sldMkLst>
      </pc:sldChg>
      <pc:sldChg chg="modSp add mod">
        <pc:chgData name="Caio Rodrigues" userId="9ce2624af9b64a3c" providerId="LiveId" clId="{ADE3B04F-AA51-4269-BB69-86F5526A17C7}" dt="2024-09-04T12:44:52.657" v="4193" actId="20577"/>
        <pc:sldMkLst>
          <pc:docMk/>
          <pc:sldMk cId="3945530709" sldId="301"/>
        </pc:sldMkLst>
        <pc:spChg chg="mod">
          <ac:chgData name="Caio Rodrigues" userId="9ce2624af9b64a3c" providerId="LiveId" clId="{ADE3B04F-AA51-4269-BB69-86F5526A17C7}" dt="2024-09-04T12:44:40.091" v="4184" actId="20577"/>
          <ac:spMkLst>
            <pc:docMk/>
            <pc:sldMk cId="3945530709" sldId="301"/>
            <ac:spMk id="5" creationId="{A5723E84-CD5F-E25E-C096-794DD573282F}"/>
          </ac:spMkLst>
        </pc:spChg>
        <pc:spChg chg="mod">
          <ac:chgData name="Caio Rodrigues" userId="9ce2624af9b64a3c" providerId="LiveId" clId="{ADE3B04F-AA51-4269-BB69-86F5526A17C7}" dt="2024-09-04T12:44:52.657" v="4193" actId="20577"/>
          <ac:spMkLst>
            <pc:docMk/>
            <pc:sldMk cId="3945530709" sldId="301"/>
            <ac:spMk id="6" creationId="{4B3FCCF9-12DB-308E-0A3F-29BFD20B64AD}"/>
          </ac:spMkLst>
        </pc:spChg>
      </pc:sldChg>
      <pc:sldChg chg="addSp delSp modSp add mod ord">
        <pc:chgData name="Caio Rodrigues" userId="9ce2624af9b64a3c" providerId="LiveId" clId="{ADE3B04F-AA51-4269-BB69-86F5526A17C7}" dt="2024-09-09T15:00:01.198" v="5682" actId="1076"/>
        <pc:sldMkLst>
          <pc:docMk/>
          <pc:sldMk cId="3943115009" sldId="302"/>
        </pc:sldMkLst>
        <pc:spChg chg="mod">
          <ac:chgData name="Caio Rodrigues" userId="9ce2624af9b64a3c" providerId="LiveId" clId="{ADE3B04F-AA51-4269-BB69-86F5526A17C7}" dt="2024-09-08T00:43:39.687" v="4841" actId="1076"/>
          <ac:spMkLst>
            <pc:docMk/>
            <pc:sldMk cId="3943115009" sldId="302"/>
            <ac:spMk id="2" creationId="{6B66F26C-98B7-C986-AF61-AC537BDD63F4}"/>
          </ac:spMkLst>
        </pc:spChg>
        <pc:spChg chg="mod">
          <ac:chgData name="Caio Rodrigues" userId="9ce2624af9b64a3c" providerId="LiveId" clId="{ADE3B04F-AA51-4269-BB69-86F5526A17C7}" dt="2024-09-08T00:51:45.141" v="5112" actId="20577"/>
          <ac:spMkLst>
            <pc:docMk/>
            <pc:sldMk cId="3943115009" sldId="302"/>
            <ac:spMk id="3" creationId="{C79CE8C4-DF8A-E668-1E8F-825FB5174771}"/>
          </ac:spMkLst>
        </pc:spChg>
        <pc:spChg chg="mod">
          <ac:chgData name="Caio Rodrigues" userId="9ce2624af9b64a3c" providerId="LiveId" clId="{ADE3B04F-AA51-4269-BB69-86F5526A17C7}" dt="2024-09-06T22:53:40.997" v="4220" actId="20577"/>
          <ac:spMkLst>
            <pc:docMk/>
            <pc:sldMk cId="3943115009" sldId="302"/>
            <ac:spMk id="5" creationId="{CE936A9C-F6C6-E142-55DA-D47FCF15E24D}"/>
          </ac:spMkLst>
        </pc:spChg>
        <pc:spChg chg="add del mod">
          <ac:chgData name="Caio Rodrigues" userId="9ce2624af9b64a3c" providerId="LiveId" clId="{ADE3B04F-AA51-4269-BB69-86F5526A17C7}" dt="2024-09-08T00:43:31.951" v="4839" actId="478"/>
          <ac:spMkLst>
            <pc:docMk/>
            <pc:sldMk cId="3943115009" sldId="302"/>
            <ac:spMk id="6" creationId="{B27D9E32-B233-76A6-8BB2-D2F03005C50A}"/>
          </ac:spMkLst>
        </pc:spChg>
        <pc:spChg chg="add mod">
          <ac:chgData name="Caio Rodrigues" userId="9ce2624af9b64a3c" providerId="LiveId" clId="{ADE3B04F-AA51-4269-BB69-86F5526A17C7}" dt="2024-09-08T00:54:48.688" v="5153" actId="20577"/>
          <ac:spMkLst>
            <pc:docMk/>
            <pc:sldMk cId="3943115009" sldId="302"/>
            <ac:spMk id="9" creationId="{844D763A-63B2-D5B0-1A9E-19361153C5FD}"/>
          </ac:spMkLst>
        </pc:spChg>
        <pc:spChg chg="del">
          <ac:chgData name="Caio Rodrigues" userId="9ce2624af9b64a3c" providerId="LiveId" clId="{ADE3B04F-AA51-4269-BB69-86F5526A17C7}" dt="2024-09-06T23:00:05.078" v="4230" actId="478"/>
          <ac:spMkLst>
            <pc:docMk/>
            <pc:sldMk cId="3943115009" sldId="302"/>
            <ac:spMk id="12" creationId="{3A8C470E-031C-814F-1A56-A1629B8D6F25}"/>
          </ac:spMkLst>
        </pc:spChg>
        <pc:spChg chg="add mod">
          <ac:chgData name="Caio Rodrigues" userId="9ce2624af9b64a3c" providerId="LiveId" clId="{ADE3B04F-AA51-4269-BB69-86F5526A17C7}" dt="2024-09-09T15:00:01.198" v="5682" actId="1076"/>
          <ac:spMkLst>
            <pc:docMk/>
            <pc:sldMk cId="3943115009" sldId="302"/>
            <ac:spMk id="12" creationId="{CB4DEF6D-626A-9E03-D5AF-17E4F44725BC}"/>
          </ac:spMkLst>
        </pc:spChg>
        <pc:spChg chg="del">
          <ac:chgData name="Caio Rodrigues" userId="9ce2624af9b64a3c" providerId="LiveId" clId="{ADE3B04F-AA51-4269-BB69-86F5526A17C7}" dt="2024-09-06T22:59:55.471" v="4225" actId="478"/>
          <ac:spMkLst>
            <pc:docMk/>
            <pc:sldMk cId="3943115009" sldId="302"/>
            <ac:spMk id="13" creationId="{CE5E330C-EE19-E740-39F0-3252AF905A08}"/>
          </ac:spMkLst>
        </pc:spChg>
        <pc:spChg chg="del">
          <ac:chgData name="Caio Rodrigues" userId="9ce2624af9b64a3c" providerId="LiveId" clId="{ADE3B04F-AA51-4269-BB69-86F5526A17C7}" dt="2024-09-06T22:59:56.384" v="4226" actId="478"/>
          <ac:spMkLst>
            <pc:docMk/>
            <pc:sldMk cId="3943115009" sldId="302"/>
            <ac:spMk id="17" creationId="{69205617-9AE7-05BA-DADF-23CF8E8906DA}"/>
          </ac:spMkLst>
        </pc:spChg>
        <pc:spChg chg="del mod">
          <ac:chgData name="Caio Rodrigues" userId="9ce2624af9b64a3c" providerId="LiveId" clId="{ADE3B04F-AA51-4269-BB69-86F5526A17C7}" dt="2024-09-08T00:43:32.685" v="4840" actId="478"/>
          <ac:spMkLst>
            <pc:docMk/>
            <pc:sldMk cId="3943115009" sldId="302"/>
            <ac:spMk id="20" creationId="{86289C0D-9BAC-21FE-386A-B9877A3793F6}"/>
          </ac:spMkLst>
        </pc:spChg>
        <pc:spChg chg="del">
          <ac:chgData name="Caio Rodrigues" userId="9ce2624af9b64a3c" providerId="LiveId" clId="{ADE3B04F-AA51-4269-BB69-86F5526A17C7}" dt="2024-09-06T22:59:58.545" v="4227" actId="478"/>
          <ac:spMkLst>
            <pc:docMk/>
            <pc:sldMk cId="3943115009" sldId="302"/>
            <ac:spMk id="21" creationId="{33CA7BEE-DDD8-69A9-57D6-AAFF6E6C0AD1}"/>
          </ac:spMkLst>
        </pc:spChg>
        <pc:spChg chg="mod">
          <ac:chgData name="Caio Rodrigues" userId="9ce2624af9b64a3c" providerId="LiveId" clId="{ADE3B04F-AA51-4269-BB69-86F5526A17C7}" dt="2024-09-08T00:43:39.687" v="4841" actId="1076"/>
          <ac:spMkLst>
            <pc:docMk/>
            <pc:sldMk cId="3943115009" sldId="302"/>
            <ac:spMk id="30" creationId="{05CF297D-9955-D17C-838D-D9049DA6CDD4}"/>
          </ac:spMkLst>
        </pc:spChg>
        <pc:spChg chg="mod">
          <ac:chgData name="Caio Rodrigues" userId="9ce2624af9b64a3c" providerId="LiveId" clId="{ADE3B04F-AA51-4269-BB69-86F5526A17C7}" dt="2024-09-08T00:43:39.687" v="4841" actId="1076"/>
          <ac:spMkLst>
            <pc:docMk/>
            <pc:sldMk cId="3943115009" sldId="302"/>
            <ac:spMk id="31" creationId="{E731DECF-D256-8323-7B08-319EFC5B6645}"/>
          </ac:spMkLst>
        </pc:spChg>
        <pc:spChg chg="del mod">
          <ac:chgData name="Caio Rodrigues" userId="9ce2624af9b64a3c" providerId="LiveId" clId="{ADE3B04F-AA51-4269-BB69-86F5526A17C7}" dt="2024-09-07T23:35:05.250" v="4296" actId="478"/>
          <ac:spMkLst>
            <pc:docMk/>
            <pc:sldMk cId="3943115009" sldId="302"/>
            <ac:spMk id="32" creationId="{4BB1A91D-1208-D805-9494-0F8094FE9017}"/>
          </ac:spMkLst>
        </pc:spChg>
        <pc:spChg chg="mod">
          <ac:chgData name="Caio Rodrigues" userId="9ce2624af9b64a3c" providerId="LiveId" clId="{ADE3B04F-AA51-4269-BB69-86F5526A17C7}" dt="2024-09-08T00:43:52.223" v="4843" actId="1076"/>
          <ac:spMkLst>
            <pc:docMk/>
            <pc:sldMk cId="3943115009" sldId="302"/>
            <ac:spMk id="35" creationId="{87E6536F-9EDF-D988-CCC4-5B2D8A071AC9}"/>
          </ac:spMkLst>
        </pc:spChg>
        <pc:picChg chg="add del mod">
          <ac:chgData name="Caio Rodrigues" userId="9ce2624af9b64a3c" providerId="LiveId" clId="{ADE3B04F-AA51-4269-BB69-86F5526A17C7}" dt="2024-09-08T00:47:43.027" v="5075" actId="478"/>
          <ac:picMkLst>
            <pc:docMk/>
            <pc:sldMk cId="3943115009" sldId="302"/>
            <ac:picMk id="8" creationId="{7F4EA713-6B6F-9857-0B6A-112051EB8EF4}"/>
          </ac:picMkLst>
        </pc:picChg>
        <pc:picChg chg="del">
          <ac:chgData name="Caio Rodrigues" userId="9ce2624af9b64a3c" providerId="LiveId" clId="{ADE3B04F-AA51-4269-BB69-86F5526A17C7}" dt="2024-09-06T23:00:02.929" v="4228" actId="478"/>
          <ac:picMkLst>
            <pc:docMk/>
            <pc:sldMk cId="3943115009" sldId="302"/>
            <ac:picMk id="9" creationId="{94E55188-62D4-65E8-1B89-616A32F9011A}"/>
          </ac:picMkLst>
        </pc:picChg>
        <pc:picChg chg="del">
          <ac:chgData name="Caio Rodrigues" userId="9ce2624af9b64a3c" providerId="LiveId" clId="{ADE3B04F-AA51-4269-BB69-86F5526A17C7}" dt="2024-09-06T23:00:03.563" v="4229" actId="478"/>
          <ac:picMkLst>
            <pc:docMk/>
            <pc:sldMk cId="3943115009" sldId="302"/>
            <ac:picMk id="11" creationId="{84F282CA-9FD2-C023-03C3-EBA25AC681BA}"/>
          </ac:picMkLst>
        </pc:picChg>
        <pc:picChg chg="add mod">
          <ac:chgData name="Caio Rodrigues" userId="9ce2624af9b64a3c" providerId="LiveId" clId="{ADE3B04F-AA51-4269-BB69-86F5526A17C7}" dt="2024-09-09T15:00:01.198" v="5682" actId="1076"/>
          <ac:picMkLst>
            <pc:docMk/>
            <pc:sldMk cId="3943115009" sldId="302"/>
            <ac:picMk id="11" creationId="{EEE716D6-7AC1-902B-029A-C3AC1F7385E5}"/>
          </ac:picMkLst>
        </pc:picChg>
        <pc:picChg chg="mod">
          <ac:chgData name="Caio Rodrigues" userId="9ce2624af9b64a3c" providerId="LiveId" clId="{ADE3B04F-AA51-4269-BB69-86F5526A17C7}" dt="2024-09-08T00:43:39.687" v="4841" actId="1076"/>
          <ac:picMkLst>
            <pc:docMk/>
            <pc:sldMk cId="3943115009" sldId="302"/>
            <ac:picMk id="24" creationId="{1BD1AE33-E42A-B7B0-8845-786E8DBC9ADC}"/>
          </ac:picMkLst>
        </pc:picChg>
        <pc:picChg chg="mod">
          <ac:chgData name="Caio Rodrigues" userId="9ce2624af9b64a3c" providerId="LiveId" clId="{ADE3B04F-AA51-4269-BB69-86F5526A17C7}" dt="2024-09-08T00:43:39.687" v="4841" actId="1076"/>
          <ac:picMkLst>
            <pc:docMk/>
            <pc:sldMk cId="3943115009" sldId="302"/>
            <ac:picMk id="29" creationId="{EBBC9F54-5564-0D2D-E769-C77C7212DB15}"/>
          </ac:picMkLst>
        </pc:picChg>
      </pc:sldChg>
      <pc:sldChg chg="addSp delSp modSp add mod ord">
        <pc:chgData name="Caio Rodrigues" userId="9ce2624af9b64a3c" providerId="LiveId" clId="{ADE3B04F-AA51-4269-BB69-86F5526A17C7}" dt="2024-09-18T23:41:09.072" v="6770" actId="22"/>
        <pc:sldMkLst>
          <pc:docMk/>
          <pc:sldMk cId="1474531979" sldId="303"/>
        </pc:sldMkLst>
        <pc:spChg chg="mod">
          <ac:chgData name="Caio Rodrigues" userId="9ce2624af9b64a3c" providerId="LiveId" clId="{ADE3B04F-AA51-4269-BB69-86F5526A17C7}" dt="2024-09-08T00:32:19.206" v="4663" actId="1076"/>
          <ac:spMkLst>
            <pc:docMk/>
            <pc:sldMk cId="1474531979" sldId="303"/>
            <ac:spMk id="2" creationId="{6B66F26C-98B7-C986-AF61-AC537BDD63F4}"/>
          </ac:spMkLst>
        </pc:spChg>
        <pc:spChg chg="del mod">
          <ac:chgData name="Caio Rodrigues" userId="9ce2624af9b64a3c" providerId="LiveId" clId="{ADE3B04F-AA51-4269-BB69-86F5526A17C7}" dt="2024-09-08T00:32:12.421" v="4658" actId="478"/>
          <ac:spMkLst>
            <pc:docMk/>
            <pc:sldMk cId="1474531979" sldId="303"/>
            <ac:spMk id="3" creationId="{C79CE8C4-DF8A-E668-1E8F-825FB5174771}"/>
          </ac:spMkLst>
        </pc:spChg>
        <pc:spChg chg="mod">
          <ac:chgData name="Caio Rodrigues" userId="9ce2624af9b64a3c" providerId="LiveId" clId="{ADE3B04F-AA51-4269-BB69-86F5526A17C7}" dt="2024-09-08T22:27:46.584" v="5174" actId="1076"/>
          <ac:spMkLst>
            <pc:docMk/>
            <pc:sldMk cId="1474531979" sldId="303"/>
            <ac:spMk id="6" creationId="{B27D9E32-B233-76A6-8BB2-D2F03005C50A}"/>
          </ac:spMkLst>
        </pc:spChg>
        <pc:spChg chg="add mod">
          <ac:chgData name="Caio Rodrigues" userId="9ce2624af9b64a3c" providerId="LiveId" clId="{ADE3B04F-AA51-4269-BB69-86F5526A17C7}" dt="2024-09-08T00:19:28.755" v="4408" actId="1076"/>
          <ac:spMkLst>
            <pc:docMk/>
            <pc:sldMk cId="1474531979" sldId="303"/>
            <ac:spMk id="7" creationId="{831AD7B7-9A66-569D-017B-D44D776AE574}"/>
          </ac:spMkLst>
        </pc:spChg>
        <pc:spChg chg="add mod">
          <ac:chgData name="Caio Rodrigues" userId="9ce2624af9b64a3c" providerId="LiveId" clId="{ADE3B04F-AA51-4269-BB69-86F5526A17C7}" dt="2024-09-08T22:28:40.781" v="5201" actId="404"/>
          <ac:spMkLst>
            <pc:docMk/>
            <pc:sldMk cId="1474531979" sldId="303"/>
            <ac:spMk id="7" creationId="{E68C89B3-213D-514E-1080-08FB6220B996}"/>
          </ac:spMkLst>
        </pc:spChg>
        <pc:spChg chg="add mod">
          <ac:chgData name="Caio Rodrigues" userId="9ce2624af9b64a3c" providerId="LiveId" clId="{ADE3B04F-AA51-4269-BB69-86F5526A17C7}" dt="2024-09-08T22:29:20.044" v="5210" actId="20577"/>
          <ac:spMkLst>
            <pc:docMk/>
            <pc:sldMk cId="1474531979" sldId="303"/>
            <ac:spMk id="8" creationId="{63A831AD-1C31-ECD9-232C-092949E7A1B6}"/>
          </ac:spMkLst>
        </pc:spChg>
        <pc:spChg chg="add mod">
          <ac:chgData name="Caio Rodrigues" userId="9ce2624af9b64a3c" providerId="LiveId" clId="{ADE3B04F-AA51-4269-BB69-86F5526A17C7}" dt="2024-09-08T00:28:51.371" v="4609" actId="1076"/>
          <ac:spMkLst>
            <pc:docMk/>
            <pc:sldMk cId="1474531979" sldId="303"/>
            <ac:spMk id="11" creationId="{453E1E2A-06E9-8650-B90B-5EE9CAD2A77D}"/>
          </ac:spMkLst>
        </pc:spChg>
        <pc:spChg chg="add mod">
          <ac:chgData name="Caio Rodrigues" userId="9ce2624af9b64a3c" providerId="LiveId" clId="{ADE3B04F-AA51-4269-BB69-86F5526A17C7}" dt="2024-09-08T00:33:22.018" v="4673" actId="1076"/>
          <ac:spMkLst>
            <pc:docMk/>
            <pc:sldMk cId="1474531979" sldId="303"/>
            <ac:spMk id="12" creationId="{1490605F-BC94-3503-325F-3AE0EEB81940}"/>
          </ac:spMkLst>
        </pc:spChg>
        <pc:spChg chg="add mod">
          <ac:chgData name="Caio Rodrigues" userId="9ce2624af9b64a3c" providerId="LiveId" clId="{ADE3B04F-AA51-4269-BB69-86F5526A17C7}" dt="2024-09-08T00:56:10.437" v="5159" actId="20577"/>
          <ac:spMkLst>
            <pc:docMk/>
            <pc:sldMk cId="1474531979" sldId="303"/>
            <ac:spMk id="13" creationId="{3B78FD43-5A8A-CBA6-6312-89BC8C8E6648}"/>
          </ac:spMkLst>
        </pc:spChg>
        <pc:spChg chg="add mod">
          <ac:chgData name="Caio Rodrigues" userId="9ce2624af9b64a3c" providerId="LiveId" clId="{ADE3B04F-AA51-4269-BB69-86F5526A17C7}" dt="2024-09-08T00:32:19.206" v="4663" actId="1076"/>
          <ac:spMkLst>
            <pc:docMk/>
            <pc:sldMk cId="1474531979" sldId="303"/>
            <ac:spMk id="14" creationId="{58F05BD1-5232-4B76-8F19-4ACDCF8D7E71}"/>
          </ac:spMkLst>
        </pc:spChg>
        <pc:spChg chg="add mod">
          <ac:chgData name="Caio Rodrigues" userId="9ce2624af9b64a3c" providerId="LiveId" clId="{ADE3B04F-AA51-4269-BB69-86F5526A17C7}" dt="2024-09-08T00:51:21.735" v="5102"/>
          <ac:spMkLst>
            <pc:docMk/>
            <pc:sldMk cId="1474531979" sldId="303"/>
            <ac:spMk id="15" creationId="{461C0C7D-1978-312F-64E8-52A579804F11}"/>
          </ac:spMkLst>
        </pc:spChg>
        <pc:spChg chg="add del mod">
          <ac:chgData name="Caio Rodrigues" userId="9ce2624af9b64a3c" providerId="LiveId" clId="{ADE3B04F-AA51-4269-BB69-86F5526A17C7}" dt="2024-09-08T00:32:14.445" v="4660" actId="478"/>
          <ac:spMkLst>
            <pc:docMk/>
            <pc:sldMk cId="1474531979" sldId="303"/>
            <ac:spMk id="16" creationId="{ED96AE80-8F67-A9A9-7207-02029781640E}"/>
          </ac:spMkLst>
        </pc:spChg>
        <pc:spChg chg="add mod">
          <ac:chgData name="Caio Rodrigues" userId="9ce2624af9b64a3c" providerId="LiveId" clId="{ADE3B04F-AA51-4269-BB69-86F5526A17C7}" dt="2024-09-08T00:37:59.113" v="4791" actId="1076"/>
          <ac:spMkLst>
            <pc:docMk/>
            <pc:sldMk cId="1474531979" sldId="303"/>
            <ac:spMk id="17" creationId="{7D07D3F4-B29E-D034-2590-0864BD74449C}"/>
          </ac:spMkLst>
        </pc:spChg>
        <pc:spChg chg="mod">
          <ac:chgData name="Caio Rodrigues" userId="9ce2624af9b64a3c" providerId="LiveId" clId="{ADE3B04F-AA51-4269-BB69-86F5526A17C7}" dt="2024-09-08T22:27:46.584" v="5174" actId="1076"/>
          <ac:spMkLst>
            <pc:docMk/>
            <pc:sldMk cId="1474531979" sldId="303"/>
            <ac:spMk id="20" creationId="{86289C0D-9BAC-21FE-386A-B9877A3793F6}"/>
          </ac:spMkLst>
        </pc:spChg>
        <pc:spChg chg="add mod">
          <ac:chgData name="Caio Rodrigues" userId="9ce2624af9b64a3c" providerId="LiveId" clId="{ADE3B04F-AA51-4269-BB69-86F5526A17C7}" dt="2024-09-08T00:42:45.583" v="4838" actId="20577"/>
          <ac:spMkLst>
            <pc:docMk/>
            <pc:sldMk cId="1474531979" sldId="303"/>
            <ac:spMk id="21" creationId="{B9DFEFC8-8144-06E8-5C41-F1CFD0C9902F}"/>
          </ac:spMkLst>
        </pc:spChg>
        <pc:spChg chg="mod">
          <ac:chgData name="Caio Rodrigues" userId="9ce2624af9b64a3c" providerId="LiveId" clId="{ADE3B04F-AA51-4269-BB69-86F5526A17C7}" dt="2024-09-08T00:28:51.371" v="4609" actId="1076"/>
          <ac:spMkLst>
            <pc:docMk/>
            <pc:sldMk cId="1474531979" sldId="303"/>
            <ac:spMk id="30" creationId="{05CF297D-9955-D17C-838D-D9049DA6CDD4}"/>
          </ac:spMkLst>
        </pc:spChg>
        <pc:spChg chg="add del mod">
          <ac:chgData name="Caio Rodrigues" userId="9ce2624af9b64a3c" providerId="LiveId" clId="{ADE3B04F-AA51-4269-BB69-86F5526A17C7}" dt="2024-09-08T00:29:00.630" v="4611" actId="1076"/>
          <ac:spMkLst>
            <pc:docMk/>
            <pc:sldMk cId="1474531979" sldId="303"/>
            <ac:spMk id="31" creationId="{E731DECF-D256-8323-7B08-319EFC5B6645}"/>
          </ac:spMkLst>
        </pc:spChg>
        <pc:spChg chg="mod">
          <ac:chgData name="Caio Rodrigues" userId="9ce2624af9b64a3c" providerId="LiveId" clId="{ADE3B04F-AA51-4269-BB69-86F5526A17C7}" dt="2024-09-08T00:29:00.630" v="4611" actId="1076"/>
          <ac:spMkLst>
            <pc:docMk/>
            <pc:sldMk cId="1474531979" sldId="303"/>
            <ac:spMk id="35" creationId="{87E6536F-9EDF-D988-CCC4-5B2D8A071AC9}"/>
          </ac:spMkLst>
        </pc:spChg>
        <pc:spChg chg="add mod">
          <ac:chgData name="Caio Rodrigues" userId="9ce2624af9b64a3c" providerId="LiveId" clId="{ADE3B04F-AA51-4269-BB69-86F5526A17C7}" dt="2024-09-08T22:27:06.998" v="5162" actId="1076"/>
          <ac:spMkLst>
            <pc:docMk/>
            <pc:sldMk cId="1474531979" sldId="303"/>
            <ac:spMk id="44" creationId="{85B38D68-AA07-29C3-C371-2401A31EBC40}"/>
          </ac:spMkLst>
        </pc:spChg>
        <pc:picChg chg="del mod">
          <ac:chgData name="Caio Rodrigues" userId="9ce2624af9b64a3c" providerId="LiveId" clId="{ADE3B04F-AA51-4269-BB69-86F5526A17C7}" dt="2024-09-08T00:35:35.430" v="4674" actId="478"/>
          <ac:picMkLst>
            <pc:docMk/>
            <pc:sldMk cId="1474531979" sldId="303"/>
            <ac:picMk id="8" creationId="{7F4EA713-6B6F-9857-0B6A-112051EB8EF4}"/>
          </ac:picMkLst>
        </pc:picChg>
        <pc:picChg chg="add mod">
          <ac:chgData name="Caio Rodrigues" userId="9ce2624af9b64a3c" providerId="LiveId" clId="{ADE3B04F-AA51-4269-BB69-86F5526A17C7}" dt="2024-09-08T00:29:00.630" v="4611" actId="1076"/>
          <ac:picMkLst>
            <pc:docMk/>
            <pc:sldMk cId="1474531979" sldId="303"/>
            <ac:picMk id="9" creationId="{30B65410-3DB6-BEB2-1CDC-FB59764CC21A}"/>
          </ac:picMkLst>
        </pc:picChg>
        <pc:picChg chg="add del mod">
          <ac:chgData name="Caio Rodrigues" userId="9ce2624af9b64a3c" providerId="LiveId" clId="{ADE3B04F-AA51-4269-BB69-86F5526A17C7}" dt="2024-09-08T00:19:58.670" v="4455" actId="478"/>
          <ac:picMkLst>
            <pc:docMk/>
            <pc:sldMk cId="1474531979" sldId="303"/>
            <ac:picMk id="10" creationId="{4A191D37-27E5-AD04-C640-462808A1CB5A}"/>
          </ac:picMkLst>
        </pc:picChg>
        <pc:picChg chg="add del">
          <ac:chgData name="Caio Rodrigues" userId="9ce2624af9b64a3c" providerId="LiveId" clId="{ADE3B04F-AA51-4269-BB69-86F5526A17C7}" dt="2024-09-18T23:41:09.072" v="6770" actId="22"/>
          <ac:picMkLst>
            <pc:docMk/>
            <pc:sldMk cId="1474531979" sldId="303"/>
            <ac:picMk id="10" creationId="{CE624F8F-C911-D5E0-5ABF-DE9835E795A5}"/>
          </ac:picMkLst>
        </pc:picChg>
        <pc:picChg chg="add mod">
          <ac:chgData name="Caio Rodrigues" userId="9ce2624af9b64a3c" providerId="LiveId" clId="{ADE3B04F-AA51-4269-BB69-86F5526A17C7}" dt="2024-09-08T22:27:09.798" v="5165" actId="1076"/>
          <ac:picMkLst>
            <pc:docMk/>
            <pc:sldMk cId="1474531979" sldId="303"/>
            <ac:picMk id="19" creationId="{FBCEC152-9037-D46A-4B80-256030DF0AA6}"/>
          </ac:picMkLst>
        </pc:picChg>
        <pc:picChg chg="del mod">
          <ac:chgData name="Caio Rodrigues" userId="9ce2624af9b64a3c" providerId="LiveId" clId="{ADE3B04F-AA51-4269-BB69-86F5526A17C7}" dt="2024-09-08T00:19:55.779" v="4453" actId="478"/>
          <ac:picMkLst>
            <pc:docMk/>
            <pc:sldMk cId="1474531979" sldId="303"/>
            <ac:picMk id="24" creationId="{1BD1AE33-E42A-B7B0-8845-786E8DBC9ADC}"/>
          </ac:picMkLst>
        </pc:picChg>
        <pc:picChg chg="mod">
          <ac:chgData name="Caio Rodrigues" userId="9ce2624af9b64a3c" providerId="LiveId" clId="{ADE3B04F-AA51-4269-BB69-86F5526A17C7}" dt="2024-09-08T00:29:00.630" v="4611" actId="1076"/>
          <ac:picMkLst>
            <pc:docMk/>
            <pc:sldMk cId="1474531979" sldId="303"/>
            <ac:picMk id="29" creationId="{EBBC9F54-5564-0D2D-E769-C77C7212DB15}"/>
          </ac:picMkLst>
        </pc:picChg>
        <pc:cxnChg chg="add del mod">
          <ac:chgData name="Caio Rodrigues" userId="9ce2624af9b64a3c" providerId="LiveId" clId="{ADE3B04F-AA51-4269-BB69-86F5526A17C7}" dt="2024-09-08T00:40:22.972" v="4823" actId="478"/>
          <ac:cxnSpMkLst>
            <pc:docMk/>
            <pc:sldMk cId="1474531979" sldId="303"/>
            <ac:cxnSpMk id="22" creationId="{58A59314-70ED-BB72-83EA-DF659D963379}"/>
          </ac:cxnSpMkLst>
        </pc:cxnChg>
      </pc:sldChg>
      <pc:sldChg chg="add del">
        <pc:chgData name="Caio Rodrigues" userId="9ce2624af9b64a3c" providerId="LiveId" clId="{ADE3B04F-AA51-4269-BB69-86F5526A17C7}" dt="2024-09-08T22:30:20.265" v="5212" actId="47"/>
        <pc:sldMkLst>
          <pc:docMk/>
          <pc:sldMk cId="1383245250" sldId="304"/>
        </pc:sldMkLst>
      </pc:sldChg>
      <pc:sldChg chg="addSp delSp modSp add mod">
        <pc:chgData name="Caio Rodrigues" userId="9ce2624af9b64a3c" providerId="LiveId" clId="{ADE3B04F-AA51-4269-BB69-86F5526A17C7}" dt="2024-09-09T14:57:42.786" v="5677" actId="1076"/>
        <pc:sldMkLst>
          <pc:docMk/>
          <pc:sldMk cId="3982330666" sldId="304"/>
        </pc:sldMkLst>
        <pc:spChg chg="del">
          <ac:chgData name="Caio Rodrigues" userId="9ce2624af9b64a3c" providerId="LiveId" clId="{ADE3B04F-AA51-4269-BB69-86F5526A17C7}" dt="2024-09-09T00:21:25.136" v="5217" actId="478"/>
          <ac:spMkLst>
            <pc:docMk/>
            <pc:sldMk cId="3982330666" sldId="304"/>
            <ac:spMk id="2" creationId="{6B66F26C-98B7-C986-AF61-AC537BDD63F4}"/>
          </ac:spMkLst>
        </pc:spChg>
        <pc:spChg chg="add mod">
          <ac:chgData name="Caio Rodrigues" userId="9ce2624af9b64a3c" providerId="LiveId" clId="{ADE3B04F-AA51-4269-BB69-86F5526A17C7}" dt="2024-09-09T14:53:55.273" v="5658" actId="1076"/>
          <ac:spMkLst>
            <pc:docMk/>
            <pc:sldMk cId="3982330666" sldId="304"/>
            <ac:spMk id="2" creationId="{BB6986DC-E662-FD66-75F0-4E6D84F24EAF}"/>
          </ac:spMkLst>
        </pc:spChg>
        <pc:spChg chg="add del mod">
          <ac:chgData name="Caio Rodrigues" userId="9ce2624af9b64a3c" providerId="LiveId" clId="{ADE3B04F-AA51-4269-BB69-86F5526A17C7}" dt="2024-09-09T14:49:37.146" v="5417" actId="478"/>
          <ac:spMkLst>
            <pc:docMk/>
            <pc:sldMk cId="3982330666" sldId="304"/>
            <ac:spMk id="3" creationId="{1076F253-0BDA-6FA5-08B7-C250A74C68AC}"/>
          </ac:spMkLst>
        </pc:spChg>
        <pc:spChg chg="del">
          <ac:chgData name="Caio Rodrigues" userId="9ce2624af9b64a3c" providerId="LiveId" clId="{ADE3B04F-AA51-4269-BB69-86F5526A17C7}" dt="2024-09-09T00:21:25.136" v="5217" actId="478"/>
          <ac:spMkLst>
            <pc:docMk/>
            <pc:sldMk cId="3982330666" sldId="304"/>
            <ac:spMk id="3" creationId="{C79CE8C4-DF8A-E668-1E8F-825FB5174771}"/>
          </ac:spMkLst>
        </pc:spChg>
        <pc:spChg chg="add mod">
          <ac:chgData name="Caio Rodrigues" userId="9ce2624af9b64a3c" providerId="LiveId" clId="{ADE3B04F-AA51-4269-BB69-86F5526A17C7}" dt="2024-09-09T14:51:03.664" v="5435" actId="1076"/>
          <ac:spMkLst>
            <pc:docMk/>
            <pc:sldMk cId="3982330666" sldId="304"/>
            <ac:spMk id="6" creationId="{0B6F5818-A154-DFC1-3F88-482FB302C35B}"/>
          </ac:spMkLst>
        </pc:spChg>
        <pc:spChg chg="add del mod">
          <ac:chgData name="Caio Rodrigues" userId="9ce2624af9b64a3c" providerId="LiveId" clId="{ADE3B04F-AA51-4269-BB69-86F5526A17C7}" dt="2024-09-09T14:51:31.510" v="5439" actId="478"/>
          <ac:spMkLst>
            <pc:docMk/>
            <pc:sldMk cId="3982330666" sldId="304"/>
            <ac:spMk id="8" creationId="{0EA853B3-EF1F-C3A7-6D83-86BB67684DE2}"/>
          </ac:spMkLst>
        </pc:spChg>
        <pc:spChg chg="add mod">
          <ac:chgData name="Caio Rodrigues" userId="9ce2624af9b64a3c" providerId="LiveId" clId="{ADE3B04F-AA51-4269-BB69-86F5526A17C7}" dt="2024-09-09T14:52:04.229" v="5463" actId="1076"/>
          <ac:spMkLst>
            <pc:docMk/>
            <pc:sldMk cId="3982330666" sldId="304"/>
            <ac:spMk id="9" creationId="{3CBFC98C-C279-D3A4-8CCC-7127B2968966}"/>
          </ac:spMkLst>
        </pc:spChg>
        <pc:spChg chg="del">
          <ac:chgData name="Caio Rodrigues" userId="9ce2624af9b64a3c" providerId="LiveId" clId="{ADE3B04F-AA51-4269-BB69-86F5526A17C7}" dt="2024-09-09T00:21:23.261" v="5215" actId="478"/>
          <ac:spMkLst>
            <pc:docMk/>
            <pc:sldMk cId="3982330666" sldId="304"/>
            <ac:spMk id="9" creationId="{844D763A-63B2-D5B0-1A9E-19361153C5FD}"/>
          </ac:spMkLst>
        </pc:spChg>
        <pc:spChg chg="add mod">
          <ac:chgData name="Caio Rodrigues" userId="9ce2624af9b64a3c" providerId="LiveId" clId="{ADE3B04F-AA51-4269-BB69-86F5526A17C7}" dt="2024-09-09T14:53:55.273" v="5658" actId="1076"/>
          <ac:spMkLst>
            <pc:docMk/>
            <pc:sldMk cId="3982330666" sldId="304"/>
            <ac:spMk id="10" creationId="{696AEE9B-1547-D38F-436A-ADF33339E320}"/>
          </ac:spMkLst>
        </pc:spChg>
        <pc:spChg chg="add mod">
          <ac:chgData name="Caio Rodrigues" userId="9ce2624af9b64a3c" providerId="LiveId" clId="{ADE3B04F-AA51-4269-BB69-86F5526A17C7}" dt="2024-09-09T14:57:30.735" v="5665" actId="207"/>
          <ac:spMkLst>
            <pc:docMk/>
            <pc:sldMk cId="3982330666" sldId="304"/>
            <ac:spMk id="11" creationId="{AFBC0464-3048-45B6-7E5D-E371CD25CA67}"/>
          </ac:spMkLst>
        </pc:spChg>
        <pc:spChg chg="add mod">
          <ac:chgData name="Caio Rodrigues" userId="9ce2624af9b64a3c" providerId="LiveId" clId="{ADE3B04F-AA51-4269-BB69-86F5526A17C7}" dt="2024-09-09T14:57:41.055" v="5675" actId="20577"/>
          <ac:spMkLst>
            <pc:docMk/>
            <pc:sldMk cId="3982330666" sldId="304"/>
            <ac:spMk id="12" creationId="{567C3020-1DA6-2015-4CE5-5948F3664EF0}"/>
          </ac:spMkLst>
        </pc:spChg>
        <pc:spChg chg="del">
          <ac:chgData name="Caio Rodrigues" userId="9ce2624af9b64a3c" providerId="LiveId" clId="{ADE3B04F-AA51-4269-BB69-86F5526A17C7}" dt="2024-09-09T00:21:23.979" v="5216" actId="478"/>
          <ac:spMkLst>
            <pc:docMk/>
            <pc:sldMk cId="3982330666" sldId="304"/>
            <ac:spMk id="12" creationId="{CB4DEF6D-626A-9E03-D5AF-17E4F44725BC}"/>
          </ac:spMkLst>
        </pc:spChg>
        <pc:spChg chg="del">
          <ac:chgData name="Caio Rodrigues" userId="9ce2624af9b64a3c" providerId="LiveId" clId="{ADE3B04F-AA51-4269-BB69-86F5526A17C7}" dt="2024-09-09T00:21:25.136" v="5217" actId="478"/>
          <ac:spMkLst>
            <pc:docMk/>
            <pc:sldMk cId="3982330666" sldId="304"/>
            <ac:spMk id="30" creationId="{05CF297D-9955-D17C-838D-D9049DA6CDD4}"/>
          </ac:spMkLst>
        </pc:spChg>
        <pc:spChg chg="del">
          <ac:chgData name="Caio Rodrigues" userId="9ce2624af9b64a3c" providerId="LiveId" clId="{ADE3B04F-AA51-4269-BB69-86F5526A17C7}" dt="2024-09-09T00:21:25.136" v="5217" actId="478"/>
          <ac:spMkLst>
            <pc:docMk/>
            <pc:sldMk cId="3982330666" sldId="304"/>
            <ac:spMk id="31" creationId="{E731DECF-D256-8323-7B08-319EFC5B6645}"/>
          </ac:spMkLst>
        </pc:spChg>
        <pc:spChg chg="del">
          <ac:chgData name="Caio Rodrigues" userId="9ce2624af9b64a3c" providerId="LiveId" clId="{ADE3B04F-AA51-4269-BB69-86F5526A17C7}" dt="2024-09-09T00:21:26.776" v="5218" actId="478"/>
          <ac:spMkLst>
            <pc:docMk/>
            <pc:sldMk cId="3982330666" sldId="304"/>
            <ac:spMk id="35" creationId="{87E6536F-9EDF-D988-CCC4-5B2D8A071AC9}"/>
          </ac:spMkLst>
        </pc:spChg>
        <pc:picChg chg="add mod">
          <ac:chgData name="Caio Rodrigues" userId="9ce2624af9b64a3c" providerId="LiveId" clId="{ADE3B04F-AA51-4269-BB69-86F5526A17C7}" dt="2024-09-09T14:57:42.786" v="5677" actId="1076"/>
          <ac:picMkLst>
            <pc:docMk/>
            <pc:sldMk cId="3982330666" sldId="304"/>
            <ac:picMk id="7" creationId="{9D1A2929-520E-7307-3499-75D3A5FA87D3}"/>
          </ac:picMkLst>
        </pc:picChg>
        <pc:picChg chg="del">
          <ac:chgData name="Caio Rodrigues" userId="9ce2624af9b64a3c" providerId="LiveId" clId="{ADE3B04F-AA51-4269-BB69-86F5526A17C7}" dt="2024-09-09T00:21:21.932" v="5214" actId="478"/>
          <ac:picMkLst>
            <pc:docMk/>
            <pc:sldMk cId="3982330666" sldId="304"/>
            <ac:picMk id="11" creationId="{EEE716D6-7AC1-902B-029A-C3AC1F7385E5}"/>
          </ac:picMkLst>
        </pc:picChg>
        <pc:picChg chg="del">
          <ac:chgData name="Caio Rodrigues" userId="9ce2624af9b64a3c" providerId="LiveId" clId="{ADE3B04F-AA51-4269-BB69-86F5526A17C7}" dt="2024-09-09T00:21:25.136" v="5217" actId="478"/>
          <ac:picMkLst>
            <pc:docMk/>
            <pc:sldMk cId="3982330666" sldId="304"/>
            <ac:picMk id="24" creationId="{1BD1AE33-E42A-B7B0-8845-786E8DBC9ADC}"/>
          </ac:picMkLst>
        </pc:picChg>
        <pc:picChg chg="del">
          <ac:chgData name="Caio Rodrigues" userId="9ce2624af9b64a3c" providerId="LiveId" clId="{ADE3B04F-AA51-4269-BB69-86F5526A17C7}" dt="2024-09-09T00:21:25.136" v="5217" actId="478"/>
          <ac:picMkLst>
            <pc:docMk/>
            <pc:sldMk cId="3982330666" sldId="304"/>
            <ac:picMk id="29" creationId="{EBBC9F54-5564-0D2D-E769-C77C7212DB15}"/>
          </ac:picMkLst>
        </pc:picChg>
      </pc:sldChg>
      <pc:sldChg chg="addSp delSp modSp add mod">
        <pc:chgData name="Caio Rodrigues" userId="9ce2624af9b64a3c" providerId="LiveId" clId="{ADE3B04F-AA51-4269-BB69-86F5526A17C7}" dt="2024-09-10T15:08:09.543" v="6658" actId="20577"/>
        <pc:sldMkLst>
          <pc:docMk/>
          <pc:sldMk cId="103937554" sldId="305"/>
        </pc:sldMkLst>
        <pc:spChg chg="del mod">
          <ac:chgData name="Caio Rodrigues" userId="9ce2624af9b64a3c" providerId="LiveId" clId="{ADE3B04F-AA51-4269-BB69-86F5526A17C7}" dt="2024-09-09T22:59:31.682" v="5687" actId="478"/>
          <ac:spMkLst>
            <pc:docMk/>
            <pc:sldMk cId="103937554" sldId="305"/>
            <ac:spMk id="2" creationId="{BB6986DC-E662-FD66-75F0-4E6D84F24EAF}"/>
          </ac:spMkLst>
        </pc:spChg>
        <pc:spChg chg="ord">
          <ac:chgData name="Caio Rodrigues" userId="9ce2624af9b64a3c" providerId="LiveId" clId="{ADE3B04F-AA51-4269-BB69-86F5526A17C7}" dt="2024-09-10T01:02:23.161" v="5833" actId="166"/>
          <ac:spMkLst>
            <pc:docMk/>
            <pc:sldMk cId="103937554" sldId="305"/>
            <ac:spMk id="4" creationId="{DD6D8166-12CE-09CD-18CF-427B82E9A196}"/>
          </ac:spMkLst>
        </pc:spChg>
        <pc:spChg chg="mod">
          <ac:chgData name="Caio Rodrigues" userId="9ce2624af9b64a3c" providerId="LiveId" clId="{ADE3B04F-AA51-4269-BB69-86F5526A17C7}" dt="2024-09-10T00:42:56.256" v="5783" actId="20577"/>
          <ac:spMkLst>
            <pc:docMk/>
            <pc:sldMk cId="103937554" sldId="305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9-09T22:59:30.060" v="5685" actId="478"/>
          <ac:spMkLst>
            <pc:docMk/>
            <pc:sldMk cId="103937554" sldId="305"/>
            <ac:spMk id="6" creationId="{0B6F5818-A154-DFC1-3F88-482FB302C35B}"/>
          </ac:spMkLst>
        </pc:spChg>
        <pc:spChg chg="del">
          <ac:chgData name="Caio Rodrigues" userId="9ce2624af9b64a3c" providerId="LiveId" clId="{ADE3B04F-AA51-4269-BB69-86F5526A17C7}" dt="2024-09-09T22:59:30.060" v="5685" actId="478"/>
          <ac:spMkLst>
            <pc:docMk/>
            <pc:sldMk cId="103937554" sldId="305"/>
            <ac:spMk id="9" creationId="{3CBFC98C-C279-D3A4-8CCC-7127B2968966}"/>
          </ac:spMkLst>
        </pc:spChg>
        <pc:spChg chg="del">
          <ac:chgData name="Caio Rodrigues" userId="9ce2624af9b64a3c" providerId="LiveId" clId="{ADE3B04F-AA51-4269-BB69-86F5526A17C7}" dt="2024-09-09T22:59:32.485" v="5688" actId="478"/>
          <ac:spMkLst>
            <pc:docMk/>
            <pc:sldMk cId="103937554" sldId="305"/>
            <ac:spMk id="10" creationId="{696AEE9B-1547-D38F-436A-ADF33339E320}"/>
          </ac:spMkLst>
        </pc:spChg>
        <pc:spChg chg="del">
          <ac:chgData name="Caio Rodrigues" userId="9ce2624af9b64a3c" providerId="LiveId" clId="{ADE3B04F-AA51-4269-BB69-86F5526A17C7}" dt="2024-09-09T22:59:30.060" v="5685" actId="478"/>
          <ac:spMkLst>
            <pc:docMk/>
            <pc:sldMk cId="103937554" sldId="305"/>
            <ac:spMk id="11" creationId="{AFBC0464-3048-45B6-7E5D-E371CD25CA67}"/>
          </ac:spMkLst>
        </pc:spChg>
        <pc:spChg chg="del">
          <ac:chgData name="Caio Rodrigues" userId="9ce2624af9b64a3c" providerId="LiveId" clId="{ADE3B04F-AA51-4269-BB69-86F5526A17C7}" dt="2024-09-09T22:59:30.060" v="5685" actId="478"/>
          <ac:spMkLst>
            <pc:docMk/>
            <pc:sldMk cId="103937554" sldId="305"/>
            <ac:spMk id="12" creationId="{567C3020-1DA6-2015-4CE5-5948F3664EF0}"/>
          </ac:spMkLst>
        </pc:spChg>
        <pc:spChg chg="add mod">
          <ac:chgData name="Caio Rodrigues" userId="9ce2624af9b64a3c" providerId="LiveId" clId="{ADE3B04F-AA51-4269-BB69-86F5526A17C7}" dt="2024-09-10T00:55:01.853" v="5827" actId="1076"/>
          <ac:spMkLst>
            <pc:docMk/>
            <pc:sldMk cId="103937554" sldId="305"/>
            <ac:spMk id="20" creationId="{1B48C6FB-7B35-713A-5747-D5042A4332B2}"/>
          </ac:spMkLst>
        </pc:spChg>
        <pc:spChg chg="add mod">
          <ac:chgData name="Caio Rodrigues" userId="9ce2624af9b64a3c" providerId="LiveId" clId="{ADE3B04F-AA51-4269-BB69-86F5526A17C7}" dt="2024-09-10T01:08:20.945" v="5914" actId="14100"/>
          <ac:spMkLst>
            <pc:docMk/>
            <pc:sldMk cId="103937554" sldId="305"/>
            <ac:spMk id="23" creationId="{0D77F1E9-FB48-7914-2BFB-E29C4399FB9F}"/>
          </ac:spMkLst>
        </pc:spChg>
        <pc:spChg chg="add mod">
          <ac:chgData name="Caio Rodrigues" userId="9ce2624af9b64a3c" providerId="LiveId" clId="{ADE3B04F-AA51-4269-BB69-86F5526A17C7}" dt="2024-09-10T01:28:06.281" v="5996" actId="20577"/>
          <ac:spMkLst>
            <pc:docMk/>
            <pc:sldMk cId="103937554" sldId="305"/>
            <ac:spMk id="24" creationId="{346F8B1F-8C66-EE60-9763-BB96258AD52E}"/>
          </ac:spMkLst>
        </pc:spChg>
        <pc:spChg chg="add mod">
          <ac:chgData name="Caio Rodrigues" userId="9ce2624af9b64a3c" providerId="LiveId" clId="{ADE3B04F-AA51-4269-BB69-86F5526A17C7}" dt="2024-09-10T15:08:09.543" v="6658" actId="20577"/>
          <ac:spMkLst>
            <pc:docMk/>
            <pc:sldMk cId="103937554" sldId="305"/>
            <ac:spMk id="32" creationId="{053EBA16-8758-CBB1-6518-00C29B7B86D0}"/>
          </ac:spMkLst>
        </pc:spChg>
        <pc:picChg chg="add del mod modCrop">
          <ac:chgData name="Caio Rodrigues" userId="9ce2624af9b64a3c" providerId="LiveId" clId="{ADE3B04F-AA51-4269-BB69-86F5526A17C7}" dt="2024-09-10T00:42:42.834" v="5767" actId="478"/>
          <ac:picMkLst>
            <pc:docMk/>
            <pc:sldMk cId="103937554" sldId="305"/>
            <ac:picMk id="3" creationId="{C8ED09D6-BCB1-5AA0-9D11-4D8C435176DA}"/>
          </ac:picMkLst>
        </pc:picChg>
        <pc:picChg chg="del">
          <ac:chgData name="Caio Rodrigues" userId="9ce2624af9b64a3c" providerId="LiveId" clId="{ADE3B04F-AA51-4269-BB69-86F5526A17C7}" dt="2024-09-09T22:59:29.082" v="5684" actId="478"/>
          <ac:picMkLst>
            <pc:docMk/>
            <pc:sldMk cId="103937554" sldId="305"/>
            <ac:picMk id="7" creationId="{9D1A2929-520E-7307-3499-75D3A5FA87D3}"/>
          </ac:picMkLst>
        </pc:picChg>
        <pc:picChg chg="add del mod">
          <ac:chgData name="Caio Rodrigues" userId="9ce2624af9b64a3c" providerId="LiveId" clId="{ADE3B04F-AA51-4269-BB69-86F5526A17C7}" dt="2024-09-10T01:30:15.228" v="5997" actId="478"/>
          <ac:picMkLst>
            <pc:docMk/>
            <pc:sldMk cId="103937554" sldId="305"/>
            <ac:picMk id="13" creationId="{F151439E-6292-F9A6-86A5-8A2CA54BB18B}"/>
          </ac:picMkLst>
        </pc:picChg>
        <pc:picChg chg="add mod">
          <ac:chgData name="Caio Rodrigues" userId="9ce2624af9b64a3c" providerId="LiveId" clId="{ADE3B04F-AA51-4269-BB69-86F5526A17C7}" dt="2024-09-10T00:54:59.754" v="5826" actId="1076"/>
          <ac:picMkLst>
            <pc:docMk/>
            <pc:sldMk cId="103937554" sldId="305"/>
            <ac:picMk id="15" creationId="{E629B780-B5A6-1AAF-5BFB-8457992FA699}"/>
          </ac:picMkLst>
        </pc:picChg>
        <pc:picChg chg="add del mod">
          <ac:chgData name="Caio Rodrigues" userId="9ce2624af9b64a3c" providerId="LiveId" clId="{ADE3B04F-AA51-4269-BB69-86F5526A17C7}" dt="2024-09-10T00:53:59.567" v="5796" actId="478"/>
          <ac:picMkLst>
            <pc:docMk/>
            <pc:sldMk cId="103937554" sldId="305"/>
            <ac:picMk id="17" creationId="{B7C6A87A-39B2-4169-272C-71B10CC68822}"/>
          </ac:picMkLst>
        </pc:picChg>
        <pc:picChg chg="add mod">
          <ac:chgData name="Caio Rodrigues" userId="9ce2624af9b64a3c" providerId="LiveId" clId="{ADE3B04F-AA51-4269-BB69-86F5526A17C7}" dt="2024-09-10T01:05:32.489" v="5886" actId="1076"/>
          <ac:picMkLst>
            <pc:docMk/>
            <pc:sldMk cId="103937554" sldId="305"/>
            <ac:picMk id="19" creationId="{87F6FBA6-6204-2A36-A583-4C95051AFCD5}"/>
          </ac:picMkLst>
        </pc:picChg>
        <pc:picChg chg="add del mod">
          <ac:chgData name="Caio Rodrigues" userId="9ce2624af9b64a3c" providerId="LiveId" clId="{ADE3B04F-AA51-4269-BB69-86F5526A17C7}" dt="2024-09-10T01:06:22.906" v="5897" actId="478"/>
          <ac:picMkLst>
            <pc:docMk/>
            <pc:sldMk cId="103937554" sldId="305"/>
            <ac:picMk id="22" creationId="{D28B5BA1-B656-3528-6724-0CC8B474ADE9}"/>
          </ac:picMkLst>
        </pc:picChg>
        <pc:picChg chg="add mod">
          <ac:chgData name="Caio Rodrigues" userId="9ce2624af9b64a3c" providerId="LiveId" clId="{ADE3B04F-AA51-4269-BB69-86F5526A17C7}" dt="2024-09-10T01:06:40.053" v="5904" actId="14100"/>
          <ac:picMkLst>
            <pc:docMk/>
            <pc:sldMk cId="103937554" sldId="305"/>
            <ac:picMk id="26" creationId="{7845981C-B207-D36B-D2F1-71C78A26FAF6}"/>
          </ac:picMkLst>
        </pc:picChg>
        <pc:picChg chg="add mod">
          <ac:chgData name="Caio Rodrigues" userId="9ce2624af9b64a3c" providerId="LiveId" clId="{ADE3B04F-AA51-4269-BB69-86F5526A17C7}" dt="2024-09-10T01:19:00.243" v="5942" actId="13822"/>
          <ac:picMkLst>
            <pc:docMk/>
            <pc:sldMk cId="103937554" sldId="305"/>
            <ac:picMk id="28" creationId="{AF15E453-3707-4BC6-D72A-D32D01A5EA1B}"/>
          </ac:picMkLst>
        </pc:picChg>
        <pc:picChg chg="add mod ord">
          <ac:chgData name="Caio Rodrigues" userId="9ce2624af9b64a3c" providerId="LiveId" clId="{ADE3B04F-AA51-4269-BB69-86F5526A17C7}" dt="2024-09-10T01:30:29.508" v="6004" actId="14100"/>
          <ac:picMkLst>
            <pc:docMk/>
            <pc:sldMk cId="103937554" sldId="305"/>
            <ac:picMk id="34" creationId="{E63F7A28-FD23-4DB4-5520-F9AB2FCCF47C}"/>
          </ac:picMkLst>
        </pc:picChg>
        <pc:cxnChg chg="add mod">
          <ac:chgData name="Caio Rodrigues" userId="9ce2624af9b64a3c" providerId="LiveId" clId="{ADE3B04F-AA51-4269-BB69-86F5526A17C7}" dt="2024-09-10T01:18:52.366" v="5941" actId="13822"/>
          <ac:cxnSpMkLst>
            <pc:docMk/>
            <pc:sldMk cId="103937554" sldId="305"/>
            <ac:cxnSpMk id="30" creationId="{D0F71DB9-2E5C-CEBC-ED5B-652669F8631A}"/>
          </ac:cxnSpMkLst>
        </pc:cxnChg>
      </pc:sldChg>
      <pc:sldChg chg="addSp delSp modSp add mod ord">
        <pc:chgData name="Caio Rodrigues" userId="9ce2624af9b64a3c" providerId="LiveId" clId="{ADE3B04F-AA51-4269-BB69-86F5526A17C7}" dt="2024-09-10T15:08:05.942" v="6656" actId="11"/>
        <pc:sldMkLst>
          <pc:docMk/>
          <pc:sldMk cId="343995776" sldId="306"/>
        </pc:sldMkLst>
        <pc:spChg chg="mod">
          <ac:chgData name="Caio Rodrigues" userId="9ce2624af9b64a3c" providerId="LiveId" clId="{ADE3B04F-AA51-4269-BB69-86F5526A17C7}" dt="2024-09-10T15:08:05.942" v="6656" actId="11"/>
          <ac:spMkLst>
            <pc:docMk/>
            <pc:sldMk cId="343995776" sldId="306"/>
            <ac:spMk id="2" creationId="{B5716881-287F-3A64-DD15-DDDDF63A74C0}"/>
          </ac:spMkLst>
        </pc:spChg>
        <pc:picChg chg="add del">
          <ac:chgData name="Caio Rodrigues" userId="9ce2624af9b64a3c" providerId="LiveId" clId="{ADE3B04F-AA51-4269-BB69-86F5526A17C7}" dt="2024-09-10T01:20:06.205" v="5955" actId="22"/>
          <ac:picMkLst>
            <pc:docMk/>
            <pc:sldMk cId="343995776" sldId="306"/>
            <ac:picMk id="5" creationId="{6A9FB126-258D-A46F-C29D-F266EBABEFC1}"/>
          </ac:picMkLst>
        </pc:picChg>
      </pc:sldChg>
      <pc:sldChg chg="add del">
        <pc:chgData name="Caio Rodrigues" userId="9ce2624af9b64a3c" providerId="LiveId" clId="{ADE3B04F-AA51-4269-BB69-86F5526A17C7}" dt="2024-09-10T14:26:47.576" v="6027" actId="47"/>
        <pc:sldMkLst>
          <pc:docMk/>
          <pc:sldMk cId="2889804717" sldId="307"/>
        </pc:sldMkLst>
      </pc:sldChg>
      <pc:sldChg chg="addSp delSp modSp add mod ord">
        <pc:chgData name="Caio Rodrigues" userId="9ce2624af9b64a3c" providerId="LiveId" clId="{ADE3B04F-AA51-4269-BB69-86F5526A17C7}" dt="2024-09-18T23:39:20.136" v="6741" actId="1076"/>
        <pc:sldMkLst>
          <pc:docMk/>
          <pc:sldMk cId="3046451676" sldId="307"/>
        </pc:sldMkLst>
        <pc:spChg chg="del">
          <ac:chgData name="Caio Rodrigues" userId="9ce2624af9b64a3c" providerId="LiveId" clId="{ADE3B04F-AA51-4269-BB69-86F5526A17C7}" dt="2024-09-10T14:27:14.533" v="6061" actId="478"/>
          <ac:spMkLst>
            <pc:docMk/>
            <pc:sldMk cId="3046451676" sldId="307"/>
            <ac:spMk id="2" creationId="{6B66F26C-98B7-C986-AF61-AC537BDD63F4}"/>
          </ac:spMkLst>
        </pc:spChg>
        <pc:spChg chg="del">
          <ac:chgData name="Caio Rodrigues" userId="9ce2624af9b64a3c" providerId="LiveId" clId="{ADE3B04F-AA51-4269-BB69-86F5526A17C7}" dt="2024-09-10T14:27:14.533" v="6061" actId="478"/>
          <ac:spMkLst>
            <pc:docMk/>
            <pc:sldMk cId="3046451676" sldId="307"/>
            <ac:spMk id="3" creationId="{C79CE8C4-DF8A-E668-1E8F-825FB5174771}"/>
          </ac:spMkLst>
        </pc:spChg>
        <pc:spChg chg="mod">
          <ac:chgData name="Caio Rodrigues" userId="9ce2624af9b64a3c" providerId="LiveId" clId="{ADE3B04F-AA51-4269-BB69-86F5526A17C7}" dt="2024-09-10T14:27:01.949" v="6057" actId="20577"/>
          <ac:spMkLst>
            <pc:docMk/>
            <pc:sldMk cId="3046451676" sldId="307"/>
            <ac:spMk id="5" creationId="{CE936A9C-F6C6-E142-55DA-D47FCF15E24D}"/>
          </ac:spMkLst>
        </pc:spChg>
        <pc:spChg chg="mod">
          <ac:chgData name="Caio Rodrigues" userId="9ce2624af9b64a3c" providerId="LiveId" clId="{ADE3B04F-AA51-4269-BB69-86F5526A17C7}" dt="2024-09-18T23:39:20.136" v="6741" actId="1076"/>
          <ac:spMkLst>
            <pc:docMk/>
            <pc:sldMk cId="3046451676" sldId="307"/>
            <ac:spMk id="9" creationId="{844D763A-63B2-D5B0-1A9E-19361153C5FD}"/>
          </ac:spMkLst>
        </pc:spChg>
        <pc:spChg chg="add mod">
          <ac:chgData name="Caio Rodrigues" userId="9ce2624af9b64a3c" providerId="LiveId" clId="{ADE3B04F-AA51-4269-BB69-86F5526A17C7}" dt="2024-09-18T23:39:11.628" v="6739" actId="1076"/>
          <ac:spMkLst>
            <pc:docMk/>
            <pc:sldMk cId="3046451676" sldId="307"/>
            <ac:spMk id="10" creationId="{384C713B-9DFB-E120-802C-C838E9C0DBA0}"/>
          </ac:spMkLst>
        </pc:spChg>
        <pc:spChg chg="del">
          <ac:chgData name="Caio Rodrigues" userId="9ce2624af9b64a3c" providerId="LiveId" clId="{ADE3B04F-AA51-4269-BB69-86F5526A17C7}" dt="2024-09-10T14:27:09.343" v="6059" actId="478"/>
          <ac:spMkLst>
            <pc:docMk/>
            <pc:sldMk cId="3046451676" sldId="307"/>
            <ac:spMk id="12" creationId="{CB4DEF6D-626A-9E03-D5AF-17E4F44725BC}"/>
          </ac:spMkLst>
        </pc:spChg>
        <pc:spChg chg="add mod">
          <ac:chgData name="Caio Rodrigues" userId="9ce2624af9b64a3c" providerId="LiveId" clId="{ADE3B04F-AA51-4269-BB69-86F5526A17C7}" dt="2024-09-18T23:39:11.628" v="6739" actId="1076"/>
          <ac:spMkLst>
            <pc:docMk/>
            <pc:sldMk cId="3046451676" sldId="307"/>
            <ac:spMk id="13" creationId="{FD082BD5-14AB-4378-79F7-AA0D926AFF6D}"/>
          </ac:spMkLst>
        </pc:spChg>
        <pc:spChg chg="add mod">
          <ac:chgData name="Caio Rodrigues" userId="9ce2624af9b64a3c" providerId="LiveId" clId="{ADE3B04F-AA51-4269-BB69-86F5526A17C7}" dt="2024-09-10T14:33:48.682" v="6379"/>
          <ac:spMkLst>
            <pc:docMk/>
            <pc:sldMk cId="3046451676" sldId="307"/>
            <ac:spMk id="14" creationId="{D46F20AD-37C1-BE5C-28C0-8DC1636B0D2C}"/>
          </ac:spMkLst>
        </pc:spChg>
        <pc:spChg chg="add mod">
          <ac:chgData name="Caio Rodrigues" userId="9ce2624af9b64a3c" providerId="LiveId" clId="{ADE3B04F-AA51-4269-BB69-86F5526A17C7}" dt="2024-09-18T23:39:11.628" v="6739" actId="1076"/>
          <ac:spMkLst>
            <pc:docMk/>
            <pc:sldMk cId="3046451676" sldId="307"/>
            <ac:spMk id="15" creationId="{0426AFA5-A09F-3ED3-6D85-250DD59BE541}"/>
          </ac:spMkLst>
        </pc:spChg>
        <pc:spChg chg="del">
          <ac:chgData name="Caio Rodrigues" userId="9ce2624af9b64a3c" providerId="LiveId" clId="{ADE3B04F-AA51-4269-BB69-86F5526A17C7}" dt="2024-09-10T14:27:14.533" v="6061" actId="478"/>
          <ac:spMkLst>
            <pc:docMk/>
            <pc:sldMk cId="3046451676" sldId="307"/>
            <ac:spMk id="30" creationId="{05CF297D-9955-D17C-838D-D9049DA6CDD4}"/>
          </ac:spMkLst>
        </pc:spChg>
        <pc:spChg chg="del">
          <ac:chgData name="Caio Rodrigues" userId="9ce2624af9b64a3c" providerId="LiveId" clId="{ADE3B04F-AA51-4269-BB69-86F5526A17C7}" dt="2024-09-10T14:27:14.533" v="6061" actId="478"/>
          <ac:spMkLst>
            <pc:docMk/>
            <pc:sldMk cId="3046451676" sldId="307"/>
            <ac:spMk id="31" creationId="{E731DECF-D256-8323-7B08-319EFC5B6645}"/>
          </ac:spMkLst>
        </pc:spChg>
        <pc:spChg chg="del">
          <ac:chgData name="Caio Rodrigues" userId="9ce2624af9b64a3c" providerId="LiveId" clId="{ADE3B04F-AA51-4269-BB69-86F5526A17C7}" dt="2024-09-10T14:27:16.282" v="6062" actId="478"/>
          <ac:spMkLst>
            <pc:docMk/>
            <pc:sldMk cId="3046451676" sldId="307"/>
            <ac:spMk id="35" creationId="{87E6536F-9EDF-D988-CCC4-5B2D8A071AC9}"/>
          </ac:spMkLst>
        </pc:spChg>
        <pc:picChg chg="add del mod modCrop">
          <ac:chgData name="Caio Rodrigues" userId="9ce2624af9b64a3c" providerId="LiveId" clId="{ADE3B04F-AA51-4269-BB69-86F5526A17C7}" dt="2024-09-10T19:15:41.736" v="6675" actId="478"/>
          <ac:picMkLst>
            <pc:docMk/>
            <pc:sldMk cId="3046451676" sldId="307"/>
            <ac:picMk id="2" creationId="{30F9040C-6EE9-56C2-D524-F7078D6E83A0}"/>
          </ac:picMkLst>
        </pc:picChg>
        <pc:picChg chg="add del mod">
          <ac:chgData name="Caio Rodrigues" userId="9ce2624af9b64a3c" providerId="LiveId" clId="{ADE3B04F-AA51-4269-BB69-86F5526A17C7}" dt="2024-09-10T19:15:54.178" v="6678" actId="478"/>
          <ac:picMkLst>
            <pc:docMk/>
            <pc:sldMk cId="3046451676" sldId="307"/>
            <ac:picMk id="3" creationId="{36B6F33B-889B-D555-99E7-9E6CA5DD5D66}"/>
          </ac:picMkLst>
        </pc:picChg>
        <pc:picChg chg="add mod">
          <ac:chgData name="Caio Rodrigues" userId="9ce2624af9b64a3c" providerId="LiveId" clId="{ADE3B04F-AA51-4269-BB69-86F5526A17C7}" dt="2024-09-18T23:39:11.628" v="6739" actId="1076"/>
          <ac:picMkLst>
            <pc:docMk/>
            <pc:sldMk cId="3046451676" sldId="307"/>
            <ac:picMk id="6" creationId="{D83602B1-8BE3-FF67-9070-D7F378827BAD}"/>
          </ac:picMkLst>
        </pc:picChg>
        <pc:picChg chg="add del mod modCrop">
          <ac:chgData name="Caio Rodrigues" userId="9ce2624af9b64a3c" providerId="LiveId" clId="{ADE3B04F-AA51-4269-BB69-86F5526A17C7}" dt="2024-09-10T19:16:45.027" v="6692" actId="478"/>
          <ac:picMkLst>
            <pc:docMk/>
            <pc:sldMk cId="3046451676" sldId="307"/>
            <ac:picMk id="7" creationId="{9B9F121C-7965-4D70-FE3F-5E1384CE0680}"/>
          </ac:picMkLst>
        </pc:picChg>
        <pc:picChg chg="add del mod modCrop">
          <ac:chgData name="Caio Rodrigues" userId="9ce2624af9b64a3c" providerId="LiveId" clId="{ADE3B04F-AA51-4269-BB69-86F5526A17C7}" dt="2024-09-10T19:16:45.481" v="6693" actId="478"/>
          <ac:picMkLst>
            <pc:docMk/>
            <pc:sldMk cId="3046451676" sldId="307"/>
            <ac:picMk id="11" creationId="{26800616-631B-25E5-6D67-DA1D4B47325E}"/>
          </ac:picMkLst>
        </pc:picChg>
        <pc:picChg chg="del">
          <ac:chgData name="Caio Rodrigues" userId="9ce2624af9b64a3c" providerId="LiveId" clId="{ADE3B04F-AA51-4269-BB69-86F5526A17C7}" dt="2024-09-10T14:27:07.529" v="6058" actId="478"/>
          <ac:picMkLst>
            <pc:docMk/>
            <pc:sldMk cId="3046451676" sldId="307"/>
            <ac:picMk id="11" creationId="{EEE716D6-7AC1-902B-029A-C3AC1F7385E5}"/>
          </ac:picMkLst>
        </pc:picChg>
        <pc:picChg chg="del">
          <ac:chgData name="Caio Rodrigues" userId="9ce2624af9b64a3c" providerId="LiveId" clId="{ADE3B04F-AA51-4269-BB69-86F5526A17C7}" dt="2024-09-10T14:27:14.533" v="6061" actId="478"/>
          <ac:picMkLst>
            <pc:docMk/>
            <pc:sldMk cId="3046451676" sldId="307"/>
            <ac:picMk id="24" creationId="{1BD1AE33-E42A-B7B0-8845-786E8DBC9ADC}"/>
          </ac:picMkLst>
        </pc:picChg>
        <pc:picChg chg="del">
          <ac:chgData name="Caio Rodrigues" userId="9ce2624af9b64a3c" providerId="LiveId" clId="{ADE3B04F-AA51-4269-BB69-86F5526A17C7}" dt="2024-09-10T14:27:14.533" v="6061" actId="478"/>
          <ac:picMkLst>
            <pc:docMk/>
            <pc:sldMk cId="3046451676" sldId="307"/>
            <ac:picMk id="29" creationId="{EBBC9F54-5564-0D2D-E769-C77C7212DB15}"/>
          </ac:picMkLst>
        </pc:picChg>
        <pc:cxnChg chg="add mod">
          <ac:chgData name="Caio Rodrigues" userId="9ce2624af9b64a3c" providerId="LiveId" clId="{ADE3B04F-AA51-4269-BB69-86F5526A17C7}" dt="2024-09-18T23:39:11.628" v="6739" actId="1076"/>
          <ac:cxnSpMkLst>
            <pc:docMk/>
            <pc:sldMk cId="3046451676" sldId="307"/>
            <ac:cxnSpMk id="8" creationId="{1900BFD1-C26A-34CD-37F1-5585F18D5124}"/>
          </ac:cxnSpMkLst>
        </pc:cxnChg>
      </pc:sldChg>
      <pc:sldChg chg="modSp add mod ord">
        <pc:chgData name="Caio Rodrigues" userId="9ce2624af9b64a3c" providerId="LiveId" clId="{ADE3B04F-AA51-4269-BB69-86F5526A17C7}" dt="2024-09-10T15:07:48.591" v="6653" actId="113"/>
        <pc:sldMkLst>
          <pc:docMk/>
          <pc:sldMk cId="2690718414" sldId="308"/>
        </pc:sldMkLst>
        <pc:spChg chg="mod">
          <ac:chgData name="Caio Rodrigues" userId="9ce2624af9b64a3c" providerId="LiveId" clId="{ADE3B04F-AA51-4269-BB69-86F5526A17C7}" dt="2024-09-10T15:07:48.591" v="6653" actId="113"/>
          <ac:spMkLst>
            <pc:docMk/>
            <pc:sldMk cId="2690718414" sldId="308"/>
            <ac:spMk id="2" creationId="{B5716881-287F-3A64-DD15-DDDDF63A74C0}"/>
          </ac:spMkLst>
        </pc:spChg>
      </pc:sldChg>
      <pc:sldChg chg="modSp add mod ord">
        <pc:chgData name="Caio Rodrigues" userId="9ce2624af9b64a3c" providerId="LiveId" clId="{ADE3B04F-AA51-4269-BB69-86F5526A17C7}" dt="2024-09-18T23:40:49.711" v="6768" actId="20577"/>
        <pc:sldMkLst>
          <pc:docMk/>
          <pc:sldMk cId="668795436" sldId="309"/>
        </pc:sldMkLst>
        <pc:spChg chg="mod">
          <ac:chgData name="Caio Rodrigues" userId="9ce2624af9b64a3c" providerId="LiveId" clId="{ADE3B04F-AA51-4269-BB69-86F5526A17C7}" dt="2024-09-18T23:39:45.546" v="6765" actId="20577"/>
          <ac:spMkLst>
            <pc:docMk/>
            <pc:sldMk cId="668795436" sldId="309"/>
            <ac:spMk id="5" creationId="{A5723E84-CD5F-E25E-C096-794DD573282F}"/>
          </ac:spMkLst>
        </pc:spChg>
        <pc:spChg chg="mod">
          <ac:chgData name="Caio Rodrigues" userId="9ce2624af9b64a3c" providerId="LiveId" clId="{ADE3B04F-AA51-4269-BB69-86F5526A17C7}" dt="2024-09-18T23:40:49.711" v="6768" actId="20577"/>
          <ac:spMkLst>
            <pc:docMk/>
            <pc:sldMk cId="668795436" sldId="309"/>
            <ac:spMk id="6" creationId="{4B3FCCF9-12DB-308E-0A3F-29BFD20B64AD}"/>
          </ac:spMkLst>
        </pc:spChg>
      </pc:sldChg>
      <pc:sldChg chg="addSp delSp modSp add mod ord">
        <pc:chgData name="Caio Rodrigues" userId="9ce2624af9b64a3c" providerId="LiveId" clId="{ADE3B04F-AA51-4269-BB69-86F5526A17C7}" dt="2024-09-18T23:56:56.588" v="7287" actId="20577"/>
        <pc:sldMkLst>
          <pc:docMk/>
          <pc:sldMk cId="2076040602" sldId="310"/>
        </pc:sldMkLst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2" creationId="{6B66F26C-98B7-C986-AF61-AC537BDD63F4}"/>
          </ac:spMkLst>
        </pc:spChg>
        <pc:spChg chg="del">
          <ac:chgData name="Caio Rodrigues" userId="9ce2624af9b64a3c" providerId="LiveId" clId="{ADE3B04F-AA51-4269-BB69-86F5526A17C7}" dt="2024-09-18T23:35:55.006" v="6707" actId="478"/>
          <ac:spMkLst>
            <pc:docMk/>
            <pc:sldMk cId="2076040602" sldId="310"/>
            <ac:spMk id="5" creationId="{CE936A9C-F6C6-E142-55DA-D47FCF15E24D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6" creationId="{B27D9E32-B233-76A6-8BB2-D2F03005C50A}"/>
          </ac:spMkLst>
        </pc:spChg>
        <pc:spChg chg="del">
          <ac:chgData name="Caio Rodrigues" userId="9ce2624af9b64a3c" providerId="LiveId" clId="{ADE3B04F-AA51-4269-BB69-86F5526A17C7}" dt="2024-09-18T23:35:52.159" v="6705" actId="478"/>
          <ac:spMkLst>
            <pc:docMk/>
            <pc:sldMk cId="2076040602" sldId="310"/>
            <ac:spMk id="7" creationId="{E68C89B3-213D-514E-1080-08FB6220B996}"/>
          </ac:spMkLst>
        </pc:spChg>
        <pc:spChg chg="del">
          <ac:chgData name="Caio Rodrigues" userId="9ce2624af9b64a3c" providerId="LiveId" clId="{ADE3B04F-AA51-4269-BB69-86F5526A17C7}" dt="2024-09-18T23:35:59.849" v="6712" actId="478"/>
          <ac:spMkLst>
            <pc:docMk/>
            <pc:sldMk cId="2076040602" sldId="310"/>
            <ac:spMk id="8" creationId="{63A831AD-1C31-ECD9-232C-092949E7A1B6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1" creationId="{453E1E2A-06E9-8650-B90B-5EE9CAD2A77D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2" creationId="{1490605F-BC94-3503-325F-3AE0EEB81940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3" creationId="{3B78FD43-5A8A-CBA6-6312-89BC8C8E6648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4" creationId="{58F05BD1-5232-4B76-8F19-4ACDCF8D7E71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5" creationId="{461C0C7D-1978-312F-64E8-52A579804F11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17" creationId="{7D07D3F4-B29E-D034-2590-0864BD74449C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20" creationId="{86289C0D-9BAC-21FE-386A-B9877A3793F6}"/>
          </ac:spMkLst>
        </pc:spChg>
        <pc:spChg chg="del mod">
          <ac:chgData name="Caio Rodrigues" userId="9ce2624af9b64a3c" providerId="LiveId" clId="{ADE3B04F-AA51-4269-BB69-86F5526A17C7}" dt="2024-09-18T23:35:58.023" v="6710" actId="478"/>
          <ac:spMkLst>
            <pc:docMk/>
            <pc:sldMk cId="2076040602" sldId="310"/>
            <ac:spMk id="21" creationId="{B9DFEFC8-8144-06E8-5C41-F1CFD0C9902F}"/>
          </ac:spMkLst>
        </pc:spChg>
        <pc:spChg chg="add mod">
          <ac:chgData name="Caio Rodrigues" userId="9ce2624af9b64a3c" providerId="LiveId" clId="{ADE3B04F-AA51-4269-BB69-86F5526A17C7}" dt="2024-09-18T23:43:10.070" v="6854" actId="1076"/>
          <ac:spMkLst>
            <pc:docMk/>
            <pc:sldMk cId="2076040602" sldId="310"/>
            <ac:spMk id="22" creationId="{2185B87F-E371-9CE9-C4DF-2749FBC0CFB9}"/>
          </ac:spMkLst>
        </pc:spChg>
        <pc:spChg chg="add mod">
          <ac:chgData name="Caio Rodrigues" userId="9ce2624af9b64a3c" providerId="LiveId" clId="{ADE3B04F-AA51-4269-BB69-86F5526A17C7}" dt="2024-09-18T23:56:56.588" v="7287" actId="20577"/>
          <ac:spMkLst>
            <pc:docMk/>
            <pc:sldMk cId="2076040602" sldId="310"/>
            <ac:spMk id="23" creationId="{B710311F-9D11-E9E8-E75B-6F7A64534A5F}"/>
          </ac:spMkLst>
        </pc:spChg>
        <pc:spChg chg="add del mod">
          <ac:chgData name="Caio Rodrigues" userId="9ce2624af9b64a3c" providerId="LiveId" clId="{ADE3B04F-AA51-4269-BB69-86F5526A17C7}" dt="2024-09-18T23:42:42.398" v="6846" actId="478"/>
          <ac:spMkLst>
            <pc:docMk/>
            <pc:sldMk cId="2076040602" sldId="310"/>
            <ac:spMk id="25" creationId="{E8F85554-B80F-96F6-E201-D7476029F451}"/>
          </ac:spMkLst>
        </pc:spChg>
        <pc:spChg chg="add mod">
          <ac:chgData name="Caio Rodrigues" userId="9ce2624af9b64a3c" providerId="LiveId" clId="{ADE3B04F-AA51-4269-BB69-86F5526A17C7}" dt="2024-09-18T23:43:00.908" v="6852" actId="207"/>
          <ac:spMkLst>
            <pc:docMk/>
            <pc:sldMk cId="2076040602" sldId="310"/>
            <ac:spMk id="26" creationId="{16055E09-FBF0-1051-B689-9196FF9602F1}"/>
          </ac:spMkLst>
        </pc:spChg>
        <pc:spChg chg="add mod">
          <ac:chgData name="Caio Rodrigues" userId="9ce2624af9b64a3c" providerId="LiveId" clId="{ADE3B04F-AA51-4269-BB69-86F5526A17C7}" dt="2024-09-18T23:56:50.499" v="7280" actId="20577"/>
          <ac:spMkLst>
            <pc:docMk/>
            <pc:sldMk cId="2076040602" sldId="310"/>
            <ac:spMk id="27" creationId="{86208303-D780-E3DE-7B90-31B59D25507D}"/>
          </ac:spMkLst>
        </pc:spChg>
        <pc:spChg chg="add mod">
          <ac:chgData name="Caio Rodrigues" userId="9ce2624af9b64a3c" providerId="LiveId" clId="{ADE3B04F-AA51-4269-BB69-86F5526A17C7}" dt="2024-09-18T23:54:50.057" v="7234" actId="1076"/>
          <ac:spMkLst>
            <pc:docMk/>
            <pc:sldMk cId="2076040602" sldId="310"/>
            <ac:spMk id="28" creationId="{1C545D3A-ABE6-681D-37F3-0C394917514B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30" creationId="{05CF297D-9955-D17C-838D-D9049DA6CDD4}"/>
          </ac:spMkLst>
        </pc:spChg>
        <pc:spChg chg="del">
          <ac:chgData name="Caio Rodrigues" userId="9ce2624af9b64a3c" providerId="LiveId" clId="{ADE3B04F-AA51-4269-BB69-86F5526A17C7}" dt="2024-09-18T23:35:56.891" v="6708" actId="478"/>
          <ac:spMkLst>
            <pc:docMk/>
            <pc:sldMk cId="2076040602" sldId="310"/>
            <ac:spMk id="31" creationId="{E731DECF-D256-8323-7B08-319EFC5B6645}"/>
          </ac:spMkLst>
        </pc:spChg>
        <pc:spChg chg="del">
          <ac:chgData name="Caio Rodrigues" userId="9ce2624af9b64a3c" providerId="LiveId" clId="{ADE3B04F-AA51-4269-BB69-86F5526A17C7}" dt="2024-09-18T23:35:58.796" v="6711" actId="478"/>
          <ac:spMkLst>
            <pc:docMk/>
            <pc:sldMk cId="2076040602" sldId="310"/>
            <ac:spMk id="35" creationId="{87E6536F-9EDF-D988-CCC4-5B2D8A071AC9}"/>
          </ac:spMkLst>
        </pc:spChg>
        <pc:spChg chg="del">
          <ac:chgData name="Caio Rodrigues" userId="9ce2624af9b64a3c" providerId="LiveId" clId="{ADE3B04F-AA51-4269-BB69-86F5526A17C7}" dt="2024-09-18T23:35:53.052" v="6706" actId="478"/>
          <ac:spMkLst>
            <pc:docMk/>
            <pc:sldMk cId="2076040602" sldId="310"/>
            <ac:spMk id="44" creationId="{85B38D68-AA07-29C3-C371-2401A31EBC40}"/>
          </ac:spMkLst>
        </pc:spChg>
        <pc:picChg chg="del">
          <ac:chgData name="Caio Rodrigues" userId="9ce2624af9b64a3c" providerId="LiveId" clId="{ADE3B04F-AA51-4269-BB69-86F5526A17C7}" dt="2024-09-18T23:35:56.891" v="6708" actId="478"/>
          <ac:picMkLst>
            <pc:docMk/>
            <pc:sldMk cId="2076040602" sldId="310"/>
            <ac:picMk id="9" creationId="{30B65410-3DB6-BEB2-1CDC-FB59764CC21A}"/>
          </ac:picMkLst>
        </pc:picChg>
        <pc:picChg chg="add mod">
          <ac:chgData name="Caio Rodrigues" userId="9ce2624af9b64a3c" providerId="LiveId" clId="{ADE3B04F-AA51-4269-BB69-86F5526A17C7}" dt="2024-09-18T23:43:05.532" v="6853" actId="1076"/>
          <ac:picMkLst>
            <pc:docMk/>
            <pc:sldMk cId="2076040602" sldId="310"/>
            <ac:picMk id="10" creationId="{650FF287-BC17-501F-9993-0D2317E943FF}"/>
          </ac:picMkLst>
        </pc:picChg>
        <pc:picChg chg="add mod">
          <ac:chgData name="Caio Rodrigues" userId="9ce2624af9b64a3c" providerId="LiveId" clId="{ADE3B04F-AA51-4269-BB69-86F5526A17C7}" dt="2024-09-18T23:54:53.002" v="7236" actId="1076"/>
          <ac:picMkLst>
            <pc:docMk/>
            <pc:sldMk cId="2076040602" sldId="310"/>
            <ac:picMk id="18" creationId="{26BA531E-7F1D-A920-CB69-52E22ABCAC79}"/>
          </ac:picMkLst>
        </pc:picChg>
        <pc:picChg chg="del">
          <ac:chgData name="Caio Rodrigues" userId="9ce2624af9b64a3c" providerId="LiveId" clId="{ADE3B04F-AA51-4269-BB69-86F5526A17C7}" dt="2024-09-18T23:35:49.640" v="6704" actId="478"/>
          <ac:picMkLst>
            <pc:docMk/>
            <pc:sldMk cId="2076040602" sldId="310"/>
            <ac:picMk id="19" creationId="{FBCEC152-9037-D46A-4B80-256030DF0AA6}"/>
          </ac:picMkLst>
        </pc:picChg>
        <pc:picChg chg="del">
          <ac:chgData name="Caio Rodrigues" userId="9ce2624af9b64a3c" providerId="LiveId" clId="{ADE3B04F-AA51-4269-BB69-86F5526A17C7}" dt="2024-09-18T23:35:56.891" v="6708" actId="478"/>
          <ac:picMkLst>
            <pc:docMk/>
            <pc:sldMk cId="2076040602" sldId="310"/>
            <ac:picMk id="29" creationId="{EBBC9F54-5564-0D2D-E769-C77C7212DB15}"/>
          </ac:picMkLst>
        </pc:picChg>
      </pc:sldChg>
      <pc:sldChg chg="addSp delSp modSp add mod">
        <pc:chgData name="Caio Rodrigues" userId="9ce2624af9b64a3c" providerId="LiveId" clId="{ADE3B04F-AA51-4269-BB69-86F5526A17C7}" dt="2024-09-19T00:30:15.019" v="8113" actId="20577"/>
        <pc:sldMkLst>
          <pc:docMk/>
          <pc:sldMk cId="825197644" sldId="311"/>
        </pc:sldMkLst>
        <pc:spChg chg="add mod">
          <ac:chgData name="Caio Rodrigues" userId="9ce2624af9b64a3c" providerId="LiveId" clId="{ADE3B04F-AA51-4269-BB69-86F5526A17C7}" dt="2024-09-19T00:30:15.019" v="8113" actId="20577"/>
          <ac:spMkLst>
            <pc:docMk/>
            <pc:sldMk cId="825197644" sldId="311"/>
            <ac:spMk id="5" creationId="{39C76EF8-649F-8FC7-7C63-B7693F03AA95}"/>
          </ac:spMkLst>
        </pc:spChg>
        <pc:spChg chg="add mod">
          <ac:chgData name="Caio Rodrigues" userId="9ce2624af9b64a3c" providerId="LiveId" clId="{ADE3B04F-AA51-4269-BB69-86F5526A17C7}" dt="2024-09-19T00:29:37.994" v="8105" actId="1076"/>
          <ac:spMkLst>
            <pc:docMk/>
            <pc:sldMk cId="825197644" sldId="311"/>
            <ac:spMk id="8" creationId="{5ECA61A3-FB97-DDC8-EC57-8CA3EA0D10C0}"/>
          </ac:spMkLst>
        </pc:spChg>
        <pc:spChg chg="add mod">
          <ac:chgData name="Caio Rodrigues" userId="9ce2624af9b64a3c" providerId="LiveId" clId="{ADE3B04F-AA51-4269-BB69-86F5526A17C7}" dt="2024-09-19T00:29:47.851" v="8107" actId="1076"/>
          <ac:spMkLst>
            <pc:docMk/>
            <pc:sldMk cId="825197644" sldId="311"/>
            <ac:spMk id="9" creationId="{32784F00-94B0-1E4D-BB18-306961587B48}"/>
          </ac:spMkLst>
        </pc:spChg>
        <pc:spChg chg="del">
          <ac:chgData name="Caio Rodrigues" userId="9ce2624af9b64a3c" providerId="LiveId" clId="{ADE3B04F-AA51-4269-BB69-86F5526A17C7}" dt="2024-09-18T23:59:42.807" v="7293" actId="478"/>
          <ac:spMkLst>
            <pc:docMk/>
            <pc:sldMk cId="825197644" sldId="311"/>
            <ac:spMk id="22" creationId="{2185B87F-E371-9CE9-C4DF-2749FBC0CFB9}"/>
          </ac:spMkLst>
        </pc:spChg>
        <pc:spChg chg="del">
          <ac:chgData name="Caio Rodrigues" userId="9ce2624af9b64a3c" providerId="LiveId" clId="{ADE3B04F-AA51-4269-BB69-86F5526A17C7}" dt="2024-09-18T23:59:28.265" v="7289" actId="478"/>
          <ac:spMkLst>
            <pc:docMk/>
            <pc:sldMk cId="825197644" sldId="311"/>
            <ac:spMk id="26" creationId="{16055E09-FBF0-1051-B689-9196FF9602F1}"/>
          </ac:spMkLst>
        </pc:spChg>
        <pc:spChg chg="mod">
          <ac:chgData name="Caio Rodrigues" userId="9ce2624af9b64a3c" providerId="LiveId" clId="{ADE3B04F-AA51-4269-BB69-86F5526A17C7}" dt="2024-09-19T00:10:55.889" v="7879" actId="1076"/>
          <ac:spMkLst>
            <pc:docMk/>
            <pc:sldMk cId="825197644" sldId="311"/>
            <ac:spMk id="27" creationId="{86208303-D780-E3DE-7B90-31B59D25507D}"/>
          </ac:spMkLst>
        </pc:spChg>
        <pc:spChg chg="del">
          <ac:chgData name="Caio Rodrigues" userId="9ce2624af9b64a3c" providerId="LiveId" clId="{ADE3B04F-AA51-4269-BB69-86F5526A17C7}" dt="2024-09-18T23:59:39.408" v="7292" actId="478"/>
          <ac:spMkLst>
            <pc:docMk/>
            <pc:sldMk cId="825197644" sldId="311"/>
            <ac:spMk id="28" creationId="{1C545D3A-ABE6-681D-37F3-0C394917514B}"/>
          </ac:spMkLst>
        </pc:spChg>
        <pc:picChg chg="add mod">
          <ac:chgData name="Caio Rodrigues" userId="9ce2624af9b64a3c" providerId="LiveId" clId="{ADE3B04F-AA51-4269-BB69-86F5526A17C7}" dt="2024-09-19T00:24:16.120" v="7884" actId="1076"/>
          <ac:picMkLst>
            <pc:docMk/>
            <pc:sldMk cId="825197644" sldId="311"/>
            <ac:picMk id="3" creationId="{5C21FD37-F394-5E2D-F7D4-8EDF4ACA2A36}"/>
          </ac:picMkLst>
        </pc:picChg>
        <pc:picChg chg="add mod">
          <ac:chgData name="Caio Rodrigues" userId="9ce2624af9b64a3c" providerId="LiveId" clId="{ADE3B04F-AA51-4269-BB69-86F5526A17C7}" dt="2024-09-19T00:29:37.994" v="8105" actId="1076"/>
          <ac:picMkLst>
            <pc:docMk/>
            <pc:sldMk cId="825197644" sldId="311"/>
            <ac:picMk id="7" creationId="{319CE420-44CF-880F-5F55-EF2BEC3D256E}"/>
          </ac:picMkLst>
        </pc:picChg>
        <pc:picChg chg="del mod modCrop">
          <ac:chgData name="Caio Rodrigues" userId="9ce2624af9b64a3c" providerId="LiveId" clId="{ADE3B04F-AA51-4269-BB69-86F5526A17C7}" dt="2024-09-19T00:02:53.049" v="7319" actId="478"/>
          <ac:picMkLst>
            <pc:docMk/>
            <pc:sldMk cId="825197644" sldId="311"/>
            <ac:picMk id="10" creationId="{650FF287-BC17-501F-9993-0D2317E943FF}"/>
          </ac:picMkLst>
        </pc:picChg>
        <pc:picChg chg="mod modCrop">
          <ac:chgData name="Caio Rodrigues" userId="9ce2624af9b64a3c" providerId="LiveId" clId="{ADE3B04F-AA51-4269-BB69-86F5526A17C7}" dt="2024-09-19T00:24:16.120" v="7884" actId="1076"/>
          <ac:picMkLst>
            <pc:docMk/>
            <pc:sldMk cId="825197644" sldId="311"/>
            <ac:picMk id="18" creationId="{26BA531E-7F1D-A920-CB69-52E22ABCAC79}"/>
          </ac:picMkLst>
        </pc:picChg>
      </pc:sldChg>
      <pc:sldChg chg="addSp delSp modSp add mod">
        <pc:chgData name="Caio Rodrigues" userId="9ce2624af9b64a3c" providerId="LiveId" clId="{ADE3B04F-AA51-4269-BB69-86F5526A17C7}" dt="2024-09-20T11:24:16.453" v="10145" actId="20577"/>
        <pc:sldMkLst>
          <pc:docMk/>
          <pc:sldMk cId="3408648715" sldId="312"/>
        </pc:sldMkLst>
        <pc:spChg chg="del mod">
          <ac:chgData name="Caio Rodrigues" userId="9ce2624af9b64a3c" providerId="LiveId" clId="{ADE3B04F-AA51-4269-BB69-86F5526A17C7}" dt="2024-09-19T00:25:39.742" v="7925" actId="478"/>
          <ac:spMkLst>
            <pc:docMk/>
            <pc:sldMk cId="3408648715" sldId="312"/>
            <ac:spMk id="5" creationId="{39C76EF8-649F-8FC7-7C63-B7693F03AA95}"/>
          </ac:spMkLst>
        </pc:spChg>
        <pc:spChg chg="del">
          <ac:chgData name="Caio Rodrigues" userId="9ce2624af9b64a3c" providerId="LiveId" clId="{ADE3B04F-AA51-4269-BB69-86F5526A17C7}" dt="2024-09-19T00:25:38.353" v="7923" actId="478"/>
          <ac:spMkLst>
            <pc:docMk/>
            <pc:sldMk cId="3408648715" sldId="312"/>
            <ac:spMk id="8" creationId="{5ECA61A3-FB97-DDC8-EC57-8CA3EA0D10C0}"/>
          </ac:spMkLst>
        </pc:spChg>
        <pc:spChg chg="add mod">
          <ac:chgData name="Caio Rodrigues" userId="9ce2624af9b64a3c" providerId="LiveId" clId="{ADE3B04F-AA51-4269-BB69-86F5526A17C7}" dt="2024-09-19T00:39:10.826" v="8126" actId="207"/>
          <ac:spMkLst>
            <pc:docMk/>
            <pc:sldMk cId="3408648715" sldId="312"/>
            <ac:spMk id="9" creationId="{9CEA29C5-E7BF-778B-321A-16E6F795EF78}"/>
          </ac:spMkLst>
        </pc:spChg>
        <pc:spChg chg="add mod">
          <ac:chgData name="Caio Rodrigues" userId="9ce2624af9b64a3c" providerId="LiveId" clId="{ADE3B04F-AA51-4269-BB69-86F5526A17C7}" dt="2024-09-19T03:04:23.629" v="8152" actId="1076"/>
          <ac:spMkLst>
            <pc:docMk/>
            <pc:sldMk cId="3408648715" sldId="312"/>
            <ac:spMk id="12" creationId="{AE50F5F1-0CB3-06A8-56A9-177F58A1787A}"/>
          </ac:spMkLst>
        </pc:spChg>
        <pc:spChg chg="add mod">
          <ac:chgData name="Caio Rodrigues" userId="9ce2624af9b64a3c" providerId="LiveId" clId="{ADE3B04F-AA51-4269-BB69-86F5526A17C7}" dt="2024-09-20T11:24:16.453" v="10145" actId="20577"/>
          <ac:spMkLst>
            <pc:docMk/>
            <pc:sldMk cId="3408648715" sldId="312"/>
            <ac:spMk id="13" creationId="{DDED71D7-5966-7F15-745D-E80AE2DA4A5D}"/>
          </ac:spMkLst>
        </pc:spChg>
        <pc:spChg chg="mod">
          <ac:chgData name="Caio Rodrigues" userId="9ce2624af9b64a3c" providerId="LiveId" clId="{ADE3B04F-AA51-4269-BB69-86F5526A17C7}" dt="2024-09-19T00:26:07.009" v="7940" actId="20577"/>
          <ac:spMkLst>
            <pc:docMk/>
            <pc:sldMk cId="3408648715" sldId="312"/>
            <ac:spMk id="23" creationId="{B710311F-9D11-E9E8-E75B-6F7A64534A5F}"/>
          </ac:spMkLst>
        </pc:spChg>
        <pc:spChg chg="del">
          <ac:chgData name="Caio Rodrigues" userId="9ce2624af9b64a3c" providerId="LiveId" clId="{ADE3B04F-AA51-4269-BB69-86F5526A17C7}" dt="2024-09-19T00:25:35.655" v="7919" actId="478"/>
          <ac:spMkLst>
            <pc:docMk/>
            <pc:sldMk cId="3408648715" sldId="312"/>
            <ac:spMk id="27" creationId="{86208303-D780-E3DE-7B90-31B59D25507D}"/>
          </ac:spMkLst>
        </pc:spChg>
        <pc:picChg chg="del">
          <ac:chgData name="Caio Rodrigues" userId="9ce2624af9b64a3c" providerId="LiveId" clId="{ADE3B04F-AA51-4269-BB69-86F5526A17C7}" dt="2024-09-19T00:25:36.129" v="7920" actId="478"/>
          <ac:picMkLst>
            <pc:docMk/>
            <pc:sldMk cId="3408648715" sldId="312"/>
            <ac:picMk id="3" creationId="{5C21FD37-F394-5E2D-F7D4-8EDF4ACA2A36}"/>
          </ac:picMkLst>
        </pc:picChg>
        <pc:picChg chg="add mod">
          <ac:chgData name="Caio Rodrigues" userId="9ce2624af9b64a3c" providerId="LiveId" clId="{ADE3B04F-AA51-4269-BB69-86F5526A17C7}" dt="2024-09-19T03:04:23.629" v="8152" actId="1076"/>
          <ac:picMkLst>
            <pc:docMk/>
            <pc:sldMk cId="3408648715" sldId="312"/>
            <ac:picMk id="6" creationId="{E3E4CF42-18D4-D284-57FF-281C7CEEAD04}"/>
          </ac:picMkLst>
        </pc:picChg>
        <pc:picChg chg="del">
          <ac:chgData name="Caio Rodrigues" userId="9ce2624af9b64a3c" providerId="LiveId" clId="{ADE3B04F-AA51-4269-BB69-86F5526A17C7}" dt="2024-09-19T00:25:37.227" v="7922" actId="478"/>
          <ac:picMkLst>
            <pc:docMk/>
            <pc:sldMk cId="3408648715" sldId="312"/>
            <ac:picMk id="7" creationId="{319CE420-44CF-880F-5F55-EF2BEC3D256E}"/>
          </ac:picMkLst>
        </pc:picChg>
        <pc:picChg chg="add mod">
          <ac:chgData name="Caio Rodrigues" userId="9ce2624af9b64a3c" providerId="LiveId" clId="{ADE3B04F-AA51-4269-BB69-86F5526A17C7}" dt="2024-09-19T03:04:26.528" v="8153" actId="1076"/>
          <ac:picMkLst>
            <pc:docMk/>
            <pc:sldMk cId="3408648715" sldId="312"/>
            <ac:picMk id="11" creationId="{28CD44CD-C5D1-F655-8420-197BA83F681E}"/>
          </ac:picMkLst>
        </pc:picChg>
        <pc:picChg chg="del">
          <ac:chgData name="Caio Rodrigues" userId="9ce2624af9b64a3c" providerId="LiveId" clId="{ADE3B04F-AA51-4269-BB69-86F5526A17C7}" dt="2024-09-19T00:25:36.599" v="7921" actId="478"/>
          <ac:picMkLst>
            <pc:docMk/>
            <pc:sldMk cId="3408648715" sldId="312"/>
            <ac:picMk id="18" creationId="{26BA531E-7F1D-A920-CB69-52E22ABCAC79}"/>
          </ac:picMkLst>
        </pc:picChg>
      </pc:sldChg>
      <pc:sldChg chg="addSp delSp modSp add mod">
        <pc:chgData name="Caio Rodrigues" userId="9ce2624af9b64a3c" providerId="LiveId" clId="{ADE3B04F-AA51-4269-BB69-86F5526A17C7}" dt="2024-09-19T03:36:43.484" v="8848" actId="1076"/>
        <pc:sldMkLst>
          <pc:docMk/>
          <pc:sldMk cId="1540619340" sldId="313"/>
        </pc:sldMkLst>
        <pc:spChg chg="ord">
          <ac:chgData name="Caio Rodrigues" userId="9ce2624af9b64a3c" providerId="LiveId" clId="{ADE3B04F-AA51-4269-BB69-86F5526A17C7}" dt="2024-09-19T03:07:12.066" v="8336" actId="166"/>
          <ac:spMkLst>
            <pc:docMk/>
            <pc:sldMk cId="1540619340" sldId="313"/>
            <ac:spMk id="4" creationId="{DD6D8166-12CE-09CD-18CF-427B82E9A196}"/>
          </ac:spMkLst>
        </pc:spChg>
        <pc:spChg chg="add mod">
          <ac:chgData name="Caio Rodrigues" userId="9ce2624af9b64a3c" providerId="LiveId" clId="{ADE3B04F-AA51-4269-BB69-86F5526A17C7}" dt="2024-09-19T03:20:54.777" v="8818" actId="20577"/>
          <ac:spMkLst>
            <pc:docMk/>
            <pc:sldMk cId="1540619340" sldId="313"/>
            <ac:spMk id="8" creationId="{12FAABBC-3B0C-5BE0-53DB-3B6C0FA27CEA}"/>
          </ac:spMkLst>
        </pc:spChg>
        <pc:spChg chg="del">
          <ac:chgData name="Caio Rodrigues" userId="9ce2624af9b64a3c" providerId="LiveId" clId="{ADE3B04F-AA51-4269-BB69-86F5526A17C7}" dt="2024-09-19T03:06:14.360" v="8318" actId="478"/>
          <ac:spMkLst>
            <pc:docMk/>
            <pc:sldMk cId="1540619340" sldId="313"/>
            <ac:spMk id="9" creationId="{9CEA29C5-E7BF-778B-321A-16E6F795EF78}"/>
          </ac:spMkLst>
        </pc:spChg>
        <pc:spChg chg="del">
          <ac:chgData name="Caio Rodrigues" userId="9ce2624af9b64a3c" providerId="LiveId" clId="{ADE3B04F-AA51-4269-BB69-86F5526A17C7}" dt="2024-09-19T03:06:16.942" v="8321" actId="478"/>
          <ac:spMkLst>
            <pc:docMk/>
            <pc:sldMk cId="1540619340" sldId="313"/>
            <ac:spMk id="12" creationId="{AE50F5F1-0CB3-06A8-56A9-177F58A1787A}"/>
          </ac:spMkLst>
        </pc:spChg>
        <pc:spChg chg="del">
          <ac:chgData name="Caio Rodrigues" userId="9ce2624af9b64a3c" providerId="LiveId" clId="{ADE3B04F-AA51-4269-BB69-86F5526A17C7}" dt="2024-09-19T03:06:18.260" v="8322" actId="478"/>
          <ac:spMkLst>
            <pc:docMk/>
            <pc:sldMk cId="1540619340" sldId="313"/>
            <ac:spMk id="13" creationId="{DDED71D7-5966-7F15-745D-E80AE2DA4A5D}"/>
          </ac:spMkLst>
        </pc:spChg>
        <pc:picChg chg="add mod">
          <ac:chgData name="Caio Rodrigues" userId="9ce2624af9b64a3c" providerId="LiveId" clId="{ADE3B04F-AA51-4269-BB69-86F5526A17C7}" dt="2024-09-19T03:07:55.310" v="8351" actId="1076"/>
          <ac:picMkLst>
            <pc:docMk/>
            <pc:sldMk cId="1540619340" sldId="313"/>
            <ac:picMk id="3" creationId="{DDA13820-3FEF-3AEE-5BC1-07F66DA31C7B}"/>
          </ac:picMkLst>
        </pc:picChg>
        <pc:picChg chg="del">
          <ac:chgData name="Caio Rodrigues" userId="9ce2624af9b64a3c" providerId="LiveId" clId="{ADE3B04F-AA51-4269-BB69-86F5526A17C7}" dt="2024-09-19T03:06:16.392" v="8320" actId="478"/>
          <ac:picMkLst>
            <pc:docMk/>
            <pc:sldMk cId="1540619340" sldId="313"/>
            <ac:picMk id="6" creationId="{E3E4CF42-18D4-D284-57FF-281C7CEEAD04}"/>
          </ac:picMkLst>
        </pc:picChg>
        <pc:picChg chg="add del mod">
          <ac:chgData name="Caio Rodrigues" userId="9ce2624af9b64a3c" providerId="LiveId" clId="{ADE3B04F-AA51-4269-BB69-86F5526A17C7}" dt="2024-09-19T03:21:03.687" v="8819" actId="478"/>
          <ac:picMkLst>
            <pc:docMk/>
            <pc:sldMk cId="1540619340" sldId="313"/>
            <ac:picMk id="7" creationId="{2499E2E5-6FFF-6955-E73F-ACADB2E98A51}"/>
          </ac:picMkLst>
        </pc:picChg>
        <pc:picChg chg="del">
          <ac:chgData name="Caio Rodrigues" userId="9ce2624af9b64a3c" providerId="LiveId" clId="{ADE3B04F-AA51-4269-BB69-86F5526A17C7}" dt="2024-09-19T03:06:15.907" v="8319" actId="478"/>
          <ac:picMkLst>
            <pc:docMk/>
            <pc:sldMk cId="1540619340" sldId="313"/>
            <ac:picMk id="11" creationId="{28CD44CD-C5D1-F655-8420-197BA83F681E}"/>
          </ac:picMkLst>
        </pc:picChg>
        <pc:picChg chg="add del mod">
          <ac:chgData name="Caio Rodrigues" userId="9ce2624af9b64a3c" providerId="LiveId" clId="{ADE3B04F-AA51-4269-BB69-86F5526A17C7}" dt="2024-09-19T03:19:18.784" v="8735" actId="478"/>
          <ac:picMkLst>
            <pc:docMk/>
            <pc:sldMk cId="1540619340" sldId="313"/>
            <ac:picMk id="14" creationId="{DD55B37C-C1AE-5C5C-8BB7-8B6E58F1B3D9}"/>
          </ac:picMkLst>
        </pc:picChg>
        <pc:picChg chg="add del mod">
          <ac:chgData name="Caio Rodrigues" userId="9ce2624af9b64a3c" providerId="LiveId" clId="{ADE3B04F-AA51-4269-BB69-86F5526A17C7}" dt="2024-09-19T03:21:16.348" v="8825" actId="478"/>
          <ac:picMkLst>
            <pc:docMk/>
            <pc:sldMk cId="1540619340" sldId="313"/>
            <ac:picMk id="16" creationId="{10FB42B0-E694-415C-A7D5-CF6212556F01}"/>
          </ac:picMkLst>
        </pc:picChg>
        <pc:picChg chg="add del mod">
          <ac:chgData name="Caio Rodrigues" userId="9ce2624af9b64a3c" providerId="LiveId" clId="{ADE3B04F-AA51-4269-BB69-86F5526A17C7}" dt="2024-09-19T03:36:31.550" v="8841" actId="478"/>
          <ac:picMkLst>
            <pc:docMk/>
            <pc:sldMk cId="1540619340" sldId="313"/>
            <ac:picMk id="18" creationId="{1B48E584-49D0-AAD1-126D-A5E004B88E9F}"/>
          </ac:picMkLst>
        </pc:picChg>
        <pc:picChg chg="add mod">
          <ac:chgData name="Caio Rodrigues" userId="9ce2624af9b64a3c" providerId="LiveId" clId="{ADE3B04F-AA51-4269-BB69-86F5526A17C7}" dt="2024-09-19T03:24:44.169" v="8840" actId="1076"/>
          <ac:picMkLst>
            <pc:docMk/>
            <pc:sldMk cId="1540619340" sldId="313"/>
            <ac:picMk id="20" creationId="{83C16B20-867A-64DF-3BAF-E1222AE9FF40}"/>
          </ac:picMkLst>
        </pc:picChg>
        <pc:picChg chg="add mod">
          <ac:chgData name="Caio Rodrigues" userId="9ce2624af9b64a3c" providerId="LiveId" clId="{ADE3B04F-AA51-4269-BB69-86F5526A17C7}" dt="2024-09-19T03:36:43.484" v="8848" actId="1076"/>
          <ac:picMkLst>
            <pc:docMk/>
            <pc:sldMk cId="1540619340" sldId="313"/>
            <ac:picMk id="22" creationId="{96BF8616-FF79-33EC-080C-EC8A478F60FC}"/>
          </ac:picMkLst>
        </pc:picChg>
      </pc:sldChg>
      <pc:sldChg chg="addSp delSp modSp add mod">
        <pc:chgData name="Caio Rodrigues" userId="9ce2624af9b64a3c" providerId="LiveId" clId="{ADE3B04F-AA51-4269-BB69-86F5526A17C7}" dt="2024-09-20T11:56:23.442" v="10486" actId="20577"/>
        <pc:sldMkLst>
          <pc:docMk/>
          <pc:sldMk cId="2869901246" sldId="314"/>
        </pc:sldMkLst>
        <pc:spChg chg="add mod">
          <ac:chgData name="Caio Rodrigues" userId="9ce2624af9b64a3c" providerId="LiveId" clId="{ADE3B04F-AA51-4269-BB69-86F5526A17C7}" dt="2024-09-20T11:56:23.442" v="10486" actId="20577"/>
          <ac:spMkLst>
            <pc:docMk/>
            <pc:sldMk cId="2869901246" sldId="314"/>
            <ac:spMk id="2" creationId="{FED07776-5028-48D4-6124-B985E144FF47}"/>
          </ac:spMkLst>
        </pc:spChg>
        <pc:spChg chg="add mod">
          <ac:chgData name="Caio Rodrigues" userId="9ce2624af9b64a3c" providerId="LiveId" clId="{ADE3B04F-AA51-4269-BB69-86F5526A17C7}" dt="2024-09-20T11:32:00.146" v="10280" actId="14100"/>
          <ac:spMkLst>
            <pc:docMk/>
            <pc:sldMk cId="2869901246" sldId="314"/>
            <ac:spMk id="5" creationId="{CFA4EB64-E49D-F4B4-7167-B1FC5CB0C2E3}"/>
          </ac:spMkLst>
        </pc:spChg>
        <pc:spChg chg="add mod">
          <ac:chgData name="Caio Rodrigues" userId="9ce2624af9b64a3c" providerId="LiveId" clId="{ADE3B04F-AA51-4269-BB69-86F5526A17C7}" dt="2024-09-20T11:32:09.794" v="10284" actId="14100"/>
          <ac:spMkLst>
            <pc:docMk/>
            <pc:sldMk cId="2869901246" sldId="314"/>
            <ac:spMk id="6" creationId="{5BB52703-1B72-45A0-FEBD-8ACB0EE434DA}"/>
          </ac:spMkLst>
        </pc:spChg>
        <pc:spChg chg="add mod">
          <ac:chgData name="Caio Rodrigues" userId="9ce2624af9b64a3c" providerId="LiveId" clId="{ADE3B04F-AA51-4269-BB69-86F5526A17C7}" dt="2024-09-20T11:47:41.436" v="10467" actId="14100"/>
          <ac:spMkLst>
            <pc:docMk/>
            <pc:sldMk cId="2869901246" sldId="314"/>
            <ac:spMk id="7" creationId="{D91544DD-896D-488A-0D50-EE9BC7A4F2B2}"/>
          </ac:spMkLst>
        </pc:spChg>
        <pc:spChg chg="del">
          <ac:chgData name="Caio Rodrigues" userId="9ce2624af9b64a3c" providerId="LiveId" clId="{ADE3B04F-AA51-4269-BB69-86F5526A17C7}" dt="2024-09-19T03:38:44.124" v="8869" actId="478"/>
          <ac:spMkLst>
            <pc:docMk/>
            <pc:sldMk cId="2869901246" sldId="314"/>
            <ac:spMk id="8" creationId="{12FAABBC-3B0C-5BE0-53DB-3B6C0FA27CEA}"/>
          </ac:spMkLst>
        </pc:spChg>
        <pc:spChg chg="mod">
          <ac:chgData name="Caio Rodrigues" userId="9ce2624af9b64a3c" providerId="LiveId" clId="{ADE3B04F-AA51-4269-BB69-86F5526A17C7}" dt="2024-09-19T03:38:31.864" v="8864" actId="20577"/>
          <ac:spMkLst>
            <pc:docMk/>
            <pc:sldMk cId="2869901246" sldId="314"/>
            <ac:spMk id="23" creationId="{B710311F-9D11-E9E8-E75B-6F7A64534A5F}"/>
          </ac:spMkLst>
        </pc:spChg>
        <pc:graphicFrameChg chg="add mod modGraphic">
          <ac:chgData name="Caio Rodrigues" userId="9ce2624af9b64a3c" providerId="LiveId" clId="{ADE3B04F-AA51-4269-BB69-86F5526A17C7}" dt="2024-09-20T11:49:14.180" v="10469" actId="207"/>
          <ac:graphicFrameMkLst>
            <pc:docMk/>
            <pc:sldMk cId="2869901246" sldId="314"/>
            <ac:graphicFrameMk id="3" creationId="{F72B2C1E-D37E-A792-6CDF-C01D589B474F}"/>
          </ac:graphicFrameMkLst>
        </pc:graphicFrameChg>
        <pc:picChg chg="del">
          <ac:chgData name="Caio Rodrigues" userId="9ce2624af9b64a3c" providerId="LiveId" clId="{ADE3B04F-AA51-4269-BB69-86F5526A17C7}" dt="2024-09-19T03:38:35.920" v="8865" actId="478"/>
          <ac:picMkLst>
            <pc:docMk/>
            <pc:sldMk cId="2869901246" sldId="314"/>
            <ac:picMk id="3" creationId="{DDA13820-3FEF-3AEE-5BC1-07F66DA31C7B}"/>
          </ac:picMkLst>
        </pc:picChg>
        <pc:picChg chg="del">
          <ac:chgData name="Caio Rodrigues" userId="9ce2624af9b64a3c" providerId="LiveId" clId="{ADE3B04F-AA51-4269-BB69-86F5526A17C7}" dt="2024-09-19T03:38:36.812" v="8867" actId="478"/>
          <ac:picMkLst>
            <pc:docMk/>
            <pc:sldMk cId="2869901246" sldId="314"/>
            <ac:picMk id="20" creationId="{83C16B20-867A-64DF-3BAF-E1222AE9FF40}"/>
          </ac:picMkLst>
        </pc:picChg>
        <pc:picChg chg="del">
          <ac:chgData name="Caio Rodrigues" userId="9ce2624af9b64a3c" providerId="LiveId" clId="{ADE3B04F-AA51-4269-BB69-86F5526A17C7}" dt="2024-09-19T03:38:36.446" v="8866" actId="478"/>
          <ac:picMkLst>
            <pc:docMk/>
            <pc:sldMk cId="2869901246" sldId="314"/>
            <ac:picMk id="22" creationId="{96BF8616-FF79-33EC-080C-EC8A478F60FC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20.331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506 1278 24575,'-11'0'0,"0"0"0,0-1 0,0 0 0,0-1 0,1-1 0,-1 0 0,1 0 0,-1-1 0,1 0 0,-13-8 0,19 9 0,-1 0 0,1-1 0,-1 0 0,1 0 0,0 0 0,1 0 0,-1-1 0,0 1 0,1-1 0,0 0 0,0 0 0,1 0 0,-1-1 0,1 1 0,0-1 0,1 1 0,-1-1 0,1 0 0,0 0 0,0 0 0,0-11 0,1 13 0,0 1 0,0 0 0,0-1 0,0 1 0,1 0 0,-1-1 0,1 1 0,0 0 0,0-1 0,0 1 0,0 0 0,0 0 0,1 0 0,-1 0 0,1 0 0,0 1 0,0-1 0,0 0 0,0 1 0,0-1 0,1 1 0,-1 0 0,1 0 0,-1 0 0,1 0 0,0 1 0,-1-1 0,1 1 0,0-1 0,0 1 0,0 0 0,0 0 0,0 1 0,1-1 0,-1 1 0,0-1 0,0 1 0,0 0 0,0 0 0,0 1 0,1-1 0,2 1 0,-2 0 0,0-1 0,0 1 0,0 0 0,0 0 0,0 1 0,-1-1 0,1 1 0,0 0 0,-1 0 0,1 0 0,-1 0 0,1 1 0,-1-1 0,0 1 0,0 0 0,0 0 0,-1 1 0,1-1 0,-1 0 0,1 1 0,-1 0 0,0-1 0,0 1 0,-1 0 0,1 0 0,-1 0 0,1 0 0,-1 0 0,-1 1 0,1-1 0,0 0 0,-1 9 0,0-11 0,0-1 0,0 1 0,-1 0 0,1-1 0,0 1 0,-1-1 0,1 1 0,-1 0 0,1-1 0,-1 1 0,0-1 0,0 1 0,0-1 0,0 0 0,1 1 0,-2-1 0,1 0 0,0 0 0,0 0 0,0 0 0,0 0 0,-1 0 0,1 0 0,-1 0 0,1 0 0,0 0 0,-1-1 0,1 1 0,-1-1 0,1 1 0,-1-1 0,0 0 0,1 0 0,-1 0 0,1 0 0,-1 0 0,1 0 0,-1 0 0,0 0 0,1 0 0,-1-1 0,1 1 0,-4-2 0,-3 0 0,0-1 0,0 0 0,0-1 0,0 0 0,1 0 0,-14-10 0,2-1 0,1-1 0,1 0 0,0-1 0,1-1 0,1-1 0,1 0 0,0-1 0,1-1 0,1 0 0,1-1 0,1 0 0,1-1 0,1 0 0,1 0 0,0-1 0,-4-37 0,10 63 0,1 0 0,0 0 0,-1 0 0,0 0 0,1 0 0,-1 0 0,0 0 0,0 0 0,0 0 0,0 0 0,0 0 0,0 0 0,-1-1 0,1 1 0,-1-1 0,1 1 0,-1-1 0,1 1 0,-1-1 0,0 0 0,1 0 0,-1 0 0,0 0 0,0 0 0,0 0 0,0-1 0,0 1 0,0-1 0,0 1 0,-4-1 0,3 1 0,-1-1 0,1 0 0,-1 1 0,1-2 0,-1 1 0,1 0 0,-1-1 0,1 1 0,0-1 0,-1 0 0,1 0 0,0-1 0,-1 1 0,1-1 0,0 0 0,0 0 0,0 0 0,0 0 0,1 0 0,-1-1 0,0 1 0,1-1 0,-4-4 0,3 4 0,1 0 0,0 0 0,-1-1 0,1 1 0,0 0 0,0-1 0,1 1 0,-1-1 0,1 1 0,-1-1 0,1 0 0,0 0 0,1 0 0,-1 0 0,1 0 0,-1 0 0,1 0 0,0 0 0,0 0 0,1 0 0,-1 1 0,1-1 0,0 0 0,0 0 0,0 0 0,0 0 0,1 1 0,-1-1 0,1 1 0,0-1 0,0 1 0,0 0 0,0-1 0,1 1 0,-1 1 0,4-4 0,3-1 0,0 0 0,0 1 0,0 0 0,1 1 0,0 0 0,0 0 0,0 1 0,1 1 0,-1 0 0,1 0 0,15-1 0,44-1 0,0 2 0,135 14 0,-196-10 0,0 0 0,0 0 0,-1 1 0,1 0 0,-1 1 0,1 0 0,-1 1 0,0-1 0,0 2 0,0-1 0,-1 1 0,1 0 0,-1 1 0,0 0 0,-1 0 0,1 1 0,-1-1 0,-1 2 0,1-1 0,-1 1 0,0-1 0,0 1 0,-1 1 0,0-1 0,-1 1 0,1 0 0,3 17 0,0 13 0,-2 2 0,-2-1 0,-1 0 0,-1 1 0,-7 50 0,3-17 0,3-66 0,0 0 0,0 0 0,-1 0 0,0 0 0,0-1 0,-1 1 0,0 0 0,0-1 0,-1 1 0,0-1 0,0 0 0,0 0 0,-1 0 0,-6 8 0,5-10 0,0 0 0,-1-1 0,1 0 0,-1 0 0,0-1 0,0 1 0,0-1 0,-1-1 0,1 1 0,-1-1 0,1 0 0,-1-1 0,0 0 0,0 0 0,1 0 0,-10-1 0,-5-1 0,-1-1 0,1-1 0,-1 0 0,1-2 0,0-1 0,1 0 0,-37-18 0,46 20 0,0-1 0,1 0 0,0-1 0,0 0 0,0 0 0,1-1 0,0 0 0,0-1 0,0 0 0,1-1 0,0 0 0,-11-17 0,29 57 0,-1 1 0,-2 0 0,5 44 0,-10-58 0,0-1 0,-1 1 0,-1 0 0,-1 0 0,0-1 0,-1 1 0,-8 32 0,9-47 0,0 0 0,0 0 0,0 0 0,-1-1 0,1 1 0,-1 0 0,1-1 0,-1 1 0,0-1 0,0 1 0,0-1 0,-3 3 0,4-4 0,0-1 0,0 1 0,0-1 0,0 1 0,0-1 0,0 0 0,0 1 0,0-1 0,0 0 0,0 0 0,0 0 0,0 0 0,0 0 0,0 0 0,0 0 0,0 0 0,0 0 0,0 0 0,0-1 0,0 1 0,1 0 0,-1-1 0,0 1 0,-1-1 0,-2-2 0,1 0 0,0 0 0,0 0 0,1-1 0,-1 1 0,1-1 0,0 1 0,-1-1 0,1 0 0,1 0 0,-1 0 0,1 0 0,-1 0 0,1 0 0,-1-9 0,-3-15 0,1 1 0,1-1 0,2 0 0,0 0 0,2 0 0,1 0 0,1 0 0,1 0 0,15-53 0,-14 65 0,2 0 0,-1 1 0,2-1 0,0 2 0,1-1 0,0 1 0,1 1 0,0 0 0,1 0 0,1 1 0,-1 0 0,2 1 0,0 1 0,0 0 0,0 1 0,1 0 0,22-8 0,-26 11 0,0 2 0,1 0 0,0 0 0,0 1 0,0 1 0,0-1 0,0 2 0,0 0 0,1 0 0,15 2 0,-23 0 0,0 0 0,1 0 0,-1 1 0,0-1 0,0 1 0,0 0 0,0 0 0,-1 1 0,1-1 0,0 1 0,-1 0 0,1 0 0,-1 0 0,0 0 0,0 0 0,0 1 0,-1 0 0,1-1 0,-1 1 0,0 0 0,0 1 0,0-1 0,0 0 0,-1 0 0,1 1 0,-1-1 0,0 1 0,0-1 0,0 6 0,2 8 0,-1-1 0,0 1 0,-1-1 0,-1 1 0,-1-1 0,0 1 0,-6 30 0,6-42 0,-1 0 0,0-1 0,0 1 0,0-1 0,-1 0 0,1 1 0,-1-1 0,0 0 0,-1-1 0,1 1 0,-1-1 0,0 1 0,0-1 0,0-1 0,-1 1 0,1 0 0,-1-1 0,0 0 0,0 0 0,0-1 0,0 1 0,0-1 0,0-1 0,-1 1 0,1-1 0,-7 1 0,1 0 0,0-1 0,0-1 0,0 0 0,0 0 0,0-1 0,0-1 0,0 0 0,0-1 0,1 0 0,-1 0 0,1-1 0,0-1 0,0 0 0,0 0 0,0-1 0,1-1 0,0 0 0,0 0 0,1 0 0,0-1 0,0-1 0,-10-14 0,13 16 0,-1-1 0,2 0 0,-1 0 0,1 0 0,1-1 0,-1 1 0,1-1 0,1 0 0,0 0 0,0 0 0,0-1 0,1 1 0,0 0 0,1-1 0,0 1 0,0 0 0,1-1 0,0 1 0,1 0 0,0 0 0,0 0 0,1 0 0,0 0 0,0 0 0,1 1 0,0 0 0,0 0 0,10-13 0,0 3 0,0 2 0,1 0 0,0 1 0,2 0 0,-1 1 0,2 2 0,-1-1 0,2 2 0,0 1 0,0 0 0,0 2 0,1 0 0,28-7 0,-45 15 0,-1-1 0,1 1 0,-1-1 0,1 1 0,-1 0 0,1 0 0,-1 0 0,1 1 0,-1-1 0,1 1 0,-1-1 0,0 1 0,1 0 0,-1 0 0,0 0 0,1 0 0,-1 0 0,0 1 0,0-1 0,0 1 0,0-1 0,0 1 0,0 0 0,2 4 0,-2-3 0,0 1 0,-1 0 0,1 0 0,-1 0 0,0 1 0,-1-1 0,1 0 0,-1 0 0,1 0 0,-1 1 0,0-1 0,-1 0 0,0 9 0,-3 3 0,1 1 0,-2-1 0,0 0 0,-1 0 0,0-1 0,-16 28 0,11-26 0,-1-1 0,-1 0 0,0-1 0,-1 0 0,-19 15 0,27-25 0,0 0 0,0 0 0,-1 0 0,0-1 0,0-1 0,0 1 0,0-1 0,0 0 0,-1-1 0,1 0 0,-1 0 0,1-1 0,-1 0 0,0 0 0,1-1 0,-9 0 0,12-1 0,0-1 0,0 1 0,0-1 0,1 0 0,-1 0 0,0 0 0,1-1 0,0 0 0,-1 1 0,1-1 0,0 0 0,0-1 0,1 1 0,-1 0 0,1-1 0,-1 0 0,1 1 0,0-1 0,0 0 0,1 0 0,-1-1 0,1 1 0,0 0 0,0 0 0,0-1 0,0 1 0,0-9 0,-2-18 0,1 1 0,4-61 0,-1 61 0,0-70 0,-1 33 0,14-121 0,-11 167 0,1 0 0,1 0 0,1 1 0,1 0 0,0 0 0,1 1 0,1 0 0,1 0 0,22-31 0,-14 26 0,1 0 0,0 2 0,1 0 0,42-32 0,-54 48 0,-1 0 0,1 1 0,1 1 0,-1 0 0,1 0 0,0 0 0,-1 1 0,1 0 0,0 1 0,1 0 0,-1 1 0,0 0 0,0 1 0,1 0 0,-1 0 0,0 1 0,1 0 0,13 4 0,-18-3 0,0 0 0,0 0 0,0 1 0,0 0 0,-1 0 0,1 0 0,-1 1 0,0-1 0,1 1 0,-2 0 0,1 1 0,0-1 0,-1 1 0,0-1 0,0 1 0,0 0 0,0 0 0,-1 1 0,0-1 0,0 0 0,0 1 0,-1-1 0,1 1 0,-1 0 0,0 6 0,2 20 0,0-1 0,-3 1 0,-3 47 0,1-36 0,0 108 0,-9 140 0,7-258 0,-1-1 0,-1 1 0,-2-1 0,-1 0 0,-1-1 0,-22 48 0,28-71 0,0 0 0,-1 0 0,0 0 0,0 0 0,-1-1 0,0 0 0,0-1 0,0 1 0,-1-1 0,1 0 0,-2-1 0,1 0 0,0 0 0,-1 0 0,0-1 0,0-1 0,0 1 0,0-1 0,-1-1 0,1 0 0,-1 0 0,0 0 0,-9-1 0,8-1 0,-1-1 0,1-1 0,0 1 0,0-2 0,0 1 0,0-2 0,0 1 0,1-1 0,-1-1 0,1 0 0,0 0 0,0-1 0,1-1 0,0 1 0,0-1 0,0-1 0,1 1 0,0-1 0,-8-12 0,0-2 0,2-2 0,0 0 0,1 0 0,1-2 0,1 1 0,1-1 0,2-1 0,0 0 0,2 0 0,0 0 0,0-33 0,1-32 0,5-1 0,11-91 0,-12 177 0,1 0 0,0 0 0,0 0 0,0 0 0,1 0 0,0 0 0,1 1 0,-1-1 0,1 1 0,0 0 0,1 0 0,-1 0 0,1 0 0,0 1 0,0 0 0,1-1 0,6-4 0,-8 8 0,0 0 0,0 1 0,0 0 0,0-1 0,0 1 0,0 1 0,1-1 0,-1 0 0,0 1 0,0 0 0,1 0 0,-1 0 0,0 0 0,1 0 0,-1 1 0,0-1 0,0 1 0,0 0 0,1 0 0,-1 0 0,0 1 0,0-1 0,0 1 0,-1 0 0,1 0 0,0 0 0,-1 0 0,1 0 0,-1 1 0,1-1 0,-1 1 0,0 0 0,0-1 0,0 1 0,2 4 0,8 12 0,-1 0 0,0 0 0,-1 1 0,-1 0 0,-1 1 0,-1 0 0,0 1 0,-2-1 0,0 1 0,-1 0 0,-1 1 0,0 43 0,-4-10 0,-1 0 0,-3 0 0,-2 0 0,-15 55 0,21-104-68,0 0 0,0-1-1,0 1 1,-1 0 0,0-1 0,-1 0-1,1 1 1,-1-1 0,0 0 0,-1 0-1,1-1 1,-1 1 0,0-1 0,0 0-1,-1 0 1,0 0 0,1-1 0,-1 0-1,-6 5 1,-11-5-6758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59.378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173 344 24575,'-3'-4'0,"0"1"0,1-1 0,0 0 0,0 0 0,0 0 0,0 0 0,0-1 0,1 1 0,-2-8 0,-9-21 0,4 18 0,-29-57 0,17 31 0,14 31 0,1-1 0,0 0 0,1 1 0,-4-16 0,-6-4 0,12 27 0,0-1 0,0 0 0,0 0 0,1 0 0,-1 0 0,0-5 0,2 9 0,0 0 0,0-1 0,0 1 0,0 0 0,0 0 0,0 0 0,0-1 0,0 1 0,1 0 0,-1 0 0,0-1 0,0 1 0,0 0 0,0 0 0,1 0 0,-1 0 0,0-1 0,0 1 0,0 0 0,1 0 0,-1 0 0,0 0 0,0 0 0,1 0 0,-1 0 0,0 0 0,0 0 0,1-1 0,-1 1 0,0 0 0,0 0 0,1 0 0,-1 0 0,0 0 0,0 1 0,1-1 0,-1 0 0,0 0 0,0 0 0,1 0 0,-1 0 0,0 0 0,0 0 0,0 0 0,1 1 0,-1-1 0,0 0 0,0 0 0,0 0 0,1 0 0,-1 1 0,0-1 0,0 0 0,0 0 0,15 9 0,-12-6 0,1 0 0,-1 1 0,1-1 0,-1 1 0,-1-1 0,1 1 0,0 0 0,-1 0 0,0 1 0,0-1 0,0 0 0,0 1 0,1 7 0,0 2 0,-1 0 0,-1 1 0,0 16 0,-2-20 0,2 0 0,-1 1 0,1-1 0,1 0 0,0 0 0,5 14 0,1-4 0,-1 1 0,7 41 0,-12-58 0,-1 0 0,1 0 0,0-1 0,4 10 0,-3-11 0,-1 1 0,-1 0 0,1 0 0,-1 0 0,1 0 0,0 7 0,-2-11 0,1 1 0,-1-1 0,0 0 0,0 1 0,0-1 0,0 0 0,0 1 0,0-1 0,0 0 0,0 1 0,0-1 0,0 0 0,0 1 0,0-1 0,0 0 0,0 1 0,0-1 0,0 0 0,-1 1 0,1-1 0,0 0 0,0 1 0,0-1 0,0 0 0,-1 0 0,1 1 0,0-1 0,0 0 0,-1 0 0,1 1 0,0-1 0,0 0 0,-1 0 0,1 0 0,0 1 0,-1-1 0,1 0 0,0 0 0,-1 0 0,1 0 0,0 0 0,-1 0 0,1 0 0,0 0 0,-1 0 0,1 0 0,0 0 0,-1 0 0,1 0 0,0 0 0,-1 0 0,1 0 0,0 0 0,-1 0 0,1 0 0,0 0 0,-1-1 0,1 1 0,0 0 0,0 0 0,-1-1 0,-1 0 0,0 0 0,0 0 0,0 0 0,1-1 0,-1 1 0,0-1 0,1 1 0,-3-4 0,0-4 0,0-1 0,1 1 0,0-1 0,0 0 0,1 0 0,1 0 0,-2-17 0,-1-11 0,3 34 0,-6-33 0,5 33 0,1 6 0,0 20 0,2 24 0,-2 41 0,1-86 0,0 0 0,0 0 0,0-1 0,0 1 0,0 0 0,0 0 0,0 0 0,0 0 0,0 0 0,-1 0 0,1 0 0,0 0 0,-1 0 0,1 0 0,0-1 0,-1 1 0,0 0 0,1 0 0,-1 0 0,1-1 0,-1 1 0,0 0 0,1-1 0,-1 1 0,0-1 0,-1 2 0,1-2 0,0-1 0,0 1 0,-1 0 0,1 0 0,0-1 0,0 1 0,0-1 0,0 1 0,0-1 0,0 1 0,0-1 0,0 0 0,0 1 0,0-1 0,1 0 0,-1 0 0,-1-1 0,-5-6 0,1 0 0,0-1 0,-8-14 0,10 14-227,0 0-1,1-1 1,0 1-1,0-1 1,-1-10-1,2 1-6598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8:01.798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21.04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421 387 24575,'0'-375'0,"2"491"0,-5 144 0,3-254 0,0 0 0,-1 1 0,0-1 0,0 0 0,0 0 0,-1 0 0,0 0 0,0 0 0,0 0 0,-1 0 0,1-1 0,-1 1 0,-1-1 0,1 0 0,-1 0 0,0 0 0,0 0 0,0-1 0,0 0 0,-1 0 0,-5 4 0,5-6 0,0 0 0,-1 0 0,1-1 0,-1 1 0,1-1 0,-1-1 0,1 1 0,-1-1 0,0 0 0,1-1 0,-1 1 0,1-1 0,-1 0 0,1-1 0,0 1 0,-1-1 0,1 0 0,0-1 0,0 1 0,0-1 0,0 0 0,-7-7 0,-2 0 0,1-2 0,0 0 0,0-1 0,1 0 0,1-1 0,0 0 0,1-1 0,0 0 0,1-1 0,1 0 0,0 0 0,1-1 0,1 0 0,0-1 0,1 1 0,1-1 0,1 0 0,0 0 0,1 0 0,1-1 0,1 1 0,0-1 0,1 1 0,1 0 0,0 0 0,9-30 0,-11 47 0,0 0 0,0 0 0,0 0 0,0-1 0,1 1 0,-1 0 0,0 0 0,1 0 0,-1 0 0,1 0 0,-1 0 0,1 0 0,-1 0 0,1 0 0,0 0 0,-1 0 0,1 1 0,0-1 0,0 0 0,0 0 0,-1 1 0,1-1 0,0 1 0,0-1 0,0 1 0,0-1 0,0 1 0,2-1 0,12 27 0,-2 54 0,-6 65 0,-14 207 0,5-335 0,0-1 0,-1 0 0,0 0 0,-2 0 0,1-1 0,-2 1 0,0-1 0,-1 0 0,0-1 0,-1 0 0,0 0 0,-19 22 0,27-35 0,-1 0 0,1-1 0,0 1 0,-1 0 0,1-1 0,-1 1 0,1-1 0,-1 1 0,1-1 0,-1 1 0,1-1 0,-1 1 0,0-1 0,1 1 0,-1-1 0,0 0 0,1 1 0,-1-1 0,0 0 0,1 0 0,-1 1 0,0-1 0,0 0 0,1 0 0,-1 0 0,0 0 0,0 0 0,1 0 0,-1 0 0,0 0 0,0 0 0,1-1 0,-1 1 0,0 0 0,1 0 0,-1-1 0,0 1 0,1-1 0,-1 1 0,-1-1 0,-5-38 0,18-52 0,2 58-115,2 1 1,1 1-1,1 1 0,1 0 0,2 1 0,0 1 0,2 1 1,47-44-1,-58 59-217,45-48-6494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22.432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653 586 24575,'11'-12'0,"-2"-1"0,0-1 0,0 0 0,-1 0 0,-1 0 0,10-28 0,-13 34 0,-1-9 0,-12 17 0,-20 24 0,-50 66 0,4 4 0,-93 148 0,155-219 0,1 1 0,1 0 0,1 1 0,2 0 0,-12 49 0,24-128 0,1-1 0,4 1 0,1 1 0,29-90 0,93-203 0,-48 136 0,-74 184 0,1 1 0,1 1 0,1 0 0,31-44 0,-55 130 0,-20 24 0,-158 379 0,168-417 0,-21 71 0,33-89 0,0 0 0,-2-1 0,-1 0 0,-1-1 0,-2-1 0,-30 45 0,45-70 0,-1-1 0,0 0 0,1 0 0,-1 0 0,0 0 0,1 0 0,-1 0 0,0 0 0,0 0 0,0 0 0,0-1 0,0 1 0,0 0 0,0-1 0,0 1 0,0 0 0,0-1 0,0 0 0,0 1 0,0-1 0,-1 0 0,1 1 0,0-1 0,0 0 0,0 0 0,-1 0 0,1 0 0,0 0 0,0 0 0,0 0 0,-1-1 0,1 1 0,0 0 0,-2-2 0,1 0 0,0-1 0,1 1 0,-1-1 0,0 0 0,1 0 0,-1 0 0,1 0 0,0 0 0,0 0 0,0-1 0,1 1 0,-2-7 0,-4-111 0,6 115 0,0-12 0,0 1 0,-2-1 0,0 1 0,0-1 0,-2 1 0,-7-25 0,9 36 0,0 0 0,-1 1 0,1-1 0,-1 0 0,0 1 0,-1 0 0,1 0 0,-1 0 0,0 0 0,0 0 0,0 1 0,-1 0 0,0 0 0,1 0 0,-1 1 0,0 0 0,-1 0 0,1 0 0,0 0 0,-1 1 0,-6-2 0,10 4 0,1 0 0,0 0 0,-1 0 0,1 0 0,0 0 0,0 1 0,0-1 0,-1 0 0,1 1 0,0-1 0,0 1 0,0-1 0,0 1 0,-1 0 0,1 0 0,0-1 0,0 1 0,0 0 0,1 0 0,-1 0 0,0 0 0,0 0 0,0 0 0,1 0 0,-1 0 0,0 1 0,1-1 0,-1 0 0,1 0 0,-1 1 0,1-1 0,0 0 0,0 1 0,-1-1 0,1 0 0,0 1 0,0-1 0,0 2 0,-3 62 0,3-56 0,7 189 0,-6-208 0,1 1 0,0 0 0,1-1 0,0 1 0,0 0 0,1 1 0,0-1 0,5-8 0,60-104 0,-31 55 0,12-36 0,-27 51 0,38-61 0,-53 100 0,0 0 0,0 1 0,1 0 0,0 1 0,1 0 0,0 0 0,0 1 0,1 1 0,0 0 0,15-8 0,-25 15 0,0 1 0,0-1 0,0 0 0,0 1 0,0-1 0,1 1 0,-1-1 0,0 1 0,0 0 0,1-1 0,-1 1 0,0 0 0,1 0 0,-1 0 0,0 0 0,0 0 0,1 0 0,-1 1 0,0-1 0,0 0 0,1 1 0,-1-1 0,0 1 0,0-1 0,0 1 0,1-1 0,-1 1 0,0 0 0,1 1 0,0 0 0,-1 1 0,0-1 0,0 1 0,0 0 0,0-1 0,0 1 0,0 0 0,0 0 0,-1 0 0,1-1 0,-1 1 0,0 0 0,0 4 0,0 7 0,-1 1 0,-1 0 0,0-1 0,-7 24 0,-18 33 0,-3-2 0,-3-2 0,-3-1 0,-56 79 0,-10 21 0,91-146 0,6-10 0,0 1 0,0-1 0,-1-1 0,-1 1 0,0-1 0,0 0 0,0-1 0,-1 0 0,0 0 0,-1-1 0,-11 9 0,19-16 0,0 1 0,0-1 0,0 1 0,0-1 0,0 0 0,0 1 0,0-1 0,0 0 0,0 0 0,0 0 0,-1 0 0,1 0 0,0 0 0,0 0 0,0 0 0,0 0 0,0-1 0,0 1 0,0 0 0,0-1 0,0 1 0,0-1 0,0 1 0,0-1 0,0 1 0,0-1 0,0 0 0,0 0 0,1 1 0,-2-2 0,-14-41 0,10-58 0,6 92 0,7-595 0,2 511-1365,1 60-5461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23.24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261 933 24575,'1'-25'0,"2"0"0,0 0 0,2 1 0,0-1 0,2 1 0,0 1 0,2-1 0,0 1 0,1 1 0,14-23 0,23-33 0,78-99 0,-55 81 0,-22 25 0,-33 45 0,1 0 0,1 2 0,2 0 0,0 1 0,1 1 0,1 1 0,25-19 0,-44 38 0,0 0 0,-1 1 0,1-1 0,0 1 0,1-1 0,-1 1 0,0 0 0,0-1 0,0 1 0,1 0 0,-1 1 0,1-1 0,-1 0 0,0 1 0,1 0 0,-1-1 0,1 1 0,-1 0 0,1 0 0,-1 0 0,1 1 0,-1-1 0,1 1 0,-1-1 0,0 1 0,1 0 0,-1 0 0,0 0 0,0 0 0,1 1 0,-1-1 0,0 1 0,0-1 0,0 1 0,-1 0 0,1 0 0,0 0 0,0 0 0,-1 0 0,0 0 0,1 0 0,-1 0 0,0 1 0,0-1 0,0 1 0,0-1 0,0 1 0,0-1 0,-1 1 0,1-1 0,-1 6 0,4 17 0,-1 1 0,-1-1 0,-1 1 0,-2 30 0,1-42 0,-1 21 0,-1-1 0,-2 0 0,-1 0 0,-17 62 0,15-76 0,-1 0 0,0 0 0,-2-1 0,0 0 0,-1-1 0,-1 0 0,0-1 0,-26 28 0,2-7 0,-1-1 0,-1-2 0,-79 54 0,97-76 0,-1-2 0,0 0 0,-1-2 0,0-1 0,-1 0 0,0-2 0,0 0 0,0-2 0,0-1 0,-35 0 0,42-2 0,-1-1 0,0-1 0,0-1 0,1 0 0,-1-1 0,1-1 0,-29-11 0,40 12 0,-1-1 0,0 0 0,0 0 0,1 0 0,0-1 0,0 1 0,0-1 0,0-1 0,1 1 0,0-1 0,0 1 0,0-1 0,1-1 0,0 1 0,0 0 0,0-1 0,1 0 0,0 1 0,0-1 0,0 0 0,1 0 0,-1-10 0,-1-8 0,0 1 0,2-1 0,0 0 0,2 1 0,0-1 0,2 0 0,0 1 0,12-43 0,-11 57 0,-1 0 0,1 0 0,1 1 0,0 0 0,0 0 0,1 0 0,-1 1 0,2 0 0,-1 0 0,1 1 0,0-1 0,1 2 0,0-1 0,0 1 0,0 0 0,0 1 0,1 0 0,0 0 0,0 1 0,0 1 0,0-1 0,1 2 0,12-3 0,79-5-1365,-56 11-5461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25.011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247 309 24575,'0'-23'0,"-2"1"0,0-1 0,-1 1 0,-2 0 0,-9-33 0,13 50 0,-1 0 0,1 0 0,-1 0 0,1 0 0,-1 0 0,-1 1 0,1-1 0,-1 1 0,1 0 0,-1-1 0,0 1 0,-1 0 0,1 1 0,-1-1 0,1 1 0,-1-1 0,0 1 0,0 1 0,-1-1 0,1 0 0,0 1 0,-1 0 0,1 0 0,-1 1 0,0-1 0,0 1 0,1 0 0,-1 0 0,-6 1 0,8 1 0,-1 0 0,1 0 0,-1 1 0,1 0 0,0 0 0,0 0 0,-1 0 0,1 0 0,1 1 0,-1-1 0,0 1 0,0 0 0,1 0 0,0 0 0,-1 0 0,1 0 0,0 1 0,1-1 0,-1 1 0,0-1 0,1 1 0,0 0 0,-2 6 0,-22 106 0,21-87 0,-12 31 0,12-57 0,8-36 0,1 11 0,1-1 0,1 2 0,1-1 0,1 1 0,0 0 0,2 1 0,0 0 0,1 0 0,14-17 0,-22 32 0,-1 0 0,1 1 0,-1-1 0,1 1 0,0 0 0,1 0 0,-1 0 0,1 1 0,-1 0 0,1-1 0,0 2 0,0-1 0,0 1 0,1 0 0,-1 0 0,1 0 0,-1 1 0,1 0 0,-1 0 0,1 0 0,-1 1 0,1 0 0,0 0 0,-1 1 0,1-1 0,-1 1 0,1 1 0,-1-1 0,1 1 0,-1 0 0,0 0 0,0 1 0,0-1 0,0 1 0,0 1 0,-1-1 0,1 1 0,-1-1 0,7 8 0,-2 0 0,0 0 0,0 1 0,-1 0 0,0 0 0,-1 1 0,0 0 0,-1 0 0,-1 1 0,0 0 0,0 0 0,-1 0 0,-1 1 0,0 0 0,1 22 0,0 27 0,-3 0 0,-7 73 0,1-37 0,1-16 0,1-43 0,1-1 0,3 0 0,0 1 0,13 72 0,-13-108 0,1 0 0,-1 0 0,1 0 0,0 0 0,0 0 0,1-1 0,-1 1 0,1-1 0,0 1 0,0-1 0,0 0 0,1 0 0,-1-1 0,1 1 0,0-1 0,0 0 0,0 0 0,0 0 0,1 0 0,-1-1 0,1 0 0,-1 0 0,9 2 0,-9-3 0,-1-1 0,1 0 0,0 0 0,-1 0 0,1-1 0,-1 1 0,1-1 0,-1 0 0,1 0 0,-1 0 0,1 0 0,-1-1 0,0 1 0,0-1 0,0 0 0,0 0 0,0-1 0,0 1 0,0 0 0,-1-1 0,1 0 0,-1 0 0,1 0 0,-1 0 0,0 0 0,0 0 0,0 0 0,-1-1 0,1 1 0,-1-1 0,0 0 0,2-6 0,5-33 0,-2 0 0,-1-1 0,-2 1 0,-2-1 0,-2 1 0,-10-82 0,-13-36 0,21 144 0,-1 0 0,0 1 0,-1 0 0,-1 0 0,0 1 0,-1 0 0,-12-19 0,18 32-4,0 0 1,0 1-1,0-1 0,0 1 0,0-1 0,-1 1 1,1-1-1,0 1 0,-1 0 0,1 0 0,-1-1 1,0 1-1,1 1 0,-1-1 0,0 0 0,1 0 1,-1 0-1,0 1 0,0-1 0,-3 1 0,4 0 14,0 0-1,-1 1 1,1 0-1,0-1 1,0 1-1,-1 0 1,1-1-1,0 1 1,0 0-1,0 0 1,0 0-1,0 0 0,0 0 1,0 0-1,0 1 1,1-1-1,-1 0 1,0 0-1,1 1 1,-2 1-1,-2 8-256,1 0-1,0 0 1,0 0 0,1 0-1,-1 16 1,0 18-6579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52.135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0 58 24575,'0'-4'0,"0"-4"0,0-5 0,0-4 0,0 1-8191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53.181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218 233 24575,'0'-5'0,"0"0"0,1-1 0,-1 1 0,1 0 0,0-1 0,1 1 0,-1 0 0,3-6 0,-4 10 0,1 0 0,-1 0 0,1 0 0,0 1 0,-1-1 0,1 0 0,0 0 0,-1 1 0,1-1 0,0 0 0,0 0 0,0 1 0,0-1 0,-1 1 0,1-1 0,0 1 0,0 0 0,0-1 0,1 1 0,0-1 0,0 1 0,0 1 0,-1-1 0,1 0 0,0 0 0,-1 1 0,1-1 0,-1 0 0,1 1 0,0 0 0,-1-1 0,1 1 0,-1 0 0,1 0 0,2 2 0,-2-1 0,1 1 0,0 0 0,-1 0 0,1 0 0,-1 0 0,0 0 0,0 0 0,0 0 0,0 1 0,-1-1 0,1 1 0,-1 0 0,0-1 0,0 1 0,0 0 0,-1-1 0,1 1 0,-1 6 0,1-1 0,-2 1 0,1 0 0,-1 0 0,-1-1 0,1 1 0,-5 10 0,-38 143 0,43-159 0,0 0 0,-1 0 0,0 0 0,0-1 0,0 1 0,0 0 0,0-1 0,-1 1 0,0-1 0,1 0 0,-1 0 0,-1 0 0,1 0 0,0-1 0,-1 1 0,1-1 0,-1 0 0,0 0 0,1 0 0,-8 2 0,6-3 0,0 0 0,0 0 0,0 0 0,-1 0 0,1-1 0,0 0 0,-1 0 0,1-1 0,0 1 0,0-1 0,-1 0 0,1 0 0,0-1 0,0 0 0,0 0 0,-7-4 0,6 3 0,0-1 0,0 0 0,1-1 0,-1 1 0,1-1 0,0 0 0,0-1 0,0 1 0,1-1 0,0 0 0,0 0 0,0 0 0,1-1 0,0 1 0,0-1 0,1 0 0,-1 0 0,2 0 0,-2-8 0,-1-13 0,2 0 0,1 0 0,4-48 0,0 5 0,-3 64 0,0 0 0,1-1 0,0 1 0,0 0 0,0-1 0,1 1 0,0 0 0,0 0 0,1 0 0,0 1 0,0-1 0,1 1 0,0-1 0,0 1 0,0 0 0,1 1 0,0-1 0,0 1 0,0 0 0,1 0 0,0 0 0,0 1 0,0 0 0,0 0 0,1 0 0,-1 1 0,1 0 0,0 1 0,10-4 0,-4 2 0,0 0 0,0 1 0,1 1 0,-1 0 0,1 1 0,15 0 0,-26 1 0,1 0 0,-1 0 0,1 0 0,-1 1 0,0 0 0,1-1 0,-1 1 0,0 0 0,0 1 0,0-1 0,0 0 0,0 1 0,0 0 0,0 0 0,0 0 0,-1 0 0,1 0 0,-1 0 0,1 1 0,-1-1 0,0 1 0,0 0 0,0 0 0,0-1 0,-1 1 0,1 0 0,-1 1 0,0-1 0,0 0 0,1 4 0,1 15 0,0 0 0,-2 0 0,-1 0 0,-4 34 0,1 7 0,-12 120 0,8-122 0,-3-3 0,9-55 0,0 0 0,0 1 0,0-1 0,0 0 0,-1 0 0,1 0 0,-1 0 0,0 0 0,0 0 0,0 0 0,0 0 0,-1-1 0,1 1 0,-4 2 0,5-5 0,1 1 0,-1-1 0,1 0 0,-1 0 0,1 0 0,-1 0 0,1 1 0,-1-1 0,0 0 0,1 0 0,-1 0 0,1 0 0,-1 0 0,1 0 0,-1 0 0,1 0 0,-1-1 0,1 1 0,-1 0 0,1 0 0,-1 0 0,1 0 0,-1-1 0,1 1 0,-1 0 0,1-1 0,-1 1 0,1 0 0,0-1 0,-1 1 0,1 0 0,0-1 0,-1 1 0,1-1 0,0 1 0,-1-1 0,1 1 0,0-1 0,0 1 0,-1-1 0,1 1 0,0-1 0,0 1 0,0-1 0,0 1 0,0-1 0,-5-27 0,5 28 0,-3-47 0,7-84 0,-2 117 0,0 0 0,1 1 0,1-1 0,0 1 0,0 0 0,1 0 0,1 0 0,1 1 0,-1 0 0,2 0 0,0 1 0,0 0 0,1 0 0,0 0 0,14-11 0,-6 6-119,-6 3-130,2 1 0,0 1-1,0 0 1,29-17 0,-17 16-6577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56.451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303 332 24575,'-1'-1'0,"0"1"0,0 0 0,1-1 0,-1 1 0,0-1 0,0 1 0,0-1 0,0 0 0,1 1 0,-1-1 0,0 0 0,1 0 0,-1 1 0,0-1 0,1 0 0,-1 0 0,1 0 0,-1 0 0,1 0 0,0 1 0,-1-1 0,1 0 0,0 0 0,0 0 0,-1 0 0,1 0 0,0-2 0,-4-32 0,4 31 0,-3-56 0,6-74 0,-2 130 0,0-1 0,0 0 0,1 1 0,-1-1 0,1 1 0,4-9 0,-5 12 0,-1 0 0,0 1 0,1-1 0,-1 0 0,0 0 0,1 0 0,-1 1 0,1-1 0,0 0 0,-1 0 0,1 1 0,-1-1 0,1 1 0,0-1 0,0 0 0,-1 1 0,1-1 0,0 1 0,0 0 0,0-1 0,-1 1 0,1 0 0,0-1 0,0 1 0,0 0 0,0 0 0,0 0 0,0 0 0,0 0 0,0 0 0,-1 0 0,1 0 0,0 0 0,0 0 0,0 0 0,0 1 0,0-1 0,0 0 0,-1 1 0,1-1 0,0 0 0,0 1 0,0 0 0,1 1 0,0 0 0,-1 0 0,1 0 0,-1 0 0,0 0 0,0 0 0,0 0 0,0 0 0,0 1 0,0-1 0,0 0 0,-1 1 0,1-1 0,-1 4 0,2 39 0,-2-35 0,0 18 0,-3 87 0,1-97 0,0 0 0,-2-1 0,0 0 0,-8 25 0,2-17 0,2 0 0,0 1 0,-7 53 0,14-76 0,1 1 0,-1-1 0,0 1 0,0-1 0,-1 0 0,1 1 0,-1-1 0,0 0 0,1 0 0,-4 3 0,5-6 0,0 0 0,0 1 0,-1-1 0,1 0 0,0 1 0,0-1 0,-1 0 0,1 0 0,0 1 0,-1-1 0,1 0 0,-1 0 0,1 1 0,0-1 0,-1 0 0,1 0 0,-1 0 0,1 0 0,0 0 0,-1 0 0,1 0 0,-1 0 0,1 0 0,-1 0 0,1 0 0,0 0 0,-1 0 0,1 0 0,-1 0 0,0 0 0,0-1 0,1 0 0,-1 0 0,0 0 0,0-1 0,0 1 0,1 0 0,-1 0 0,0 0 0,1-1 0,0 1 0,-1 0 0,1 0 0,-1-1 0,1 1 0,0-3 0,-2-10 0,1-1 0,1 1 0,1-18 0,0 18 0,-1 0 0,-2-26 0,2 40 0,0 0 0,0 0 0,0 0 0,0 0 0,0-1 0,0 1 0,0 0 0,-1 0 0,1 0 0,0 0 0,0 0 0,0 0 0,0 0 0,0 0 0,0 0 0,0-1 0,0 1 0,0 0 0,0 0 0,0 0 0,0 0 0,0 0 0,0 0 0,0 0 0,0 0 0,-1 0 0,1 0 0,0 0 0,0 0 0,0 0 0,0 0 0,0 0 0,0 0 0,0 0 0,0 0 0,0 0 0,-1 0 0,1 0 0,0 0 0,0 0 0,0 0 0,0 0 0,0 0 0,0 0 0,0 0 0,0 0 0,0 0 0,-1 0 0,1 0 0,0 0 0,0 0 0,0 0 0,0 0 0,0 0 0,-6 6 0,-4 8 0,2 5 0,-9 35 0,-5 11 0,18-55 0,-1-1 0,-1 0 0,1 0 0,-2-1 0,1 0 0,-1 0 0,-13 12 0,17-17 0,0-1 0,0 0 0,-1 1 0,1-1 0,-1-1 0,1 1 0,-1 0 0,0-1 0,1 0 0,-6 2 0,7-3 0,-1 0 0,1 0 0,0 0 0,0 0 0,-1 0 0,1 0 0,0-1 0,0 1 0,0-1 0,-1 0 0,1 1 0,0-1 0,0 0 0,0 0 0,0 0 0,0-1 0,1 1 0,-1 0 0,-2-3 0,1 1 0,1 0 0,0 0 0,0 0 0,0 0 0,0-1 0,0 1 0,0-1 0,1 1 0,0-1 0,0 0 0,0 1 0,0-1 0,0 0 0,1-5 0,-1-10 0,2-31 0,0 32 0,0-92 0,3-39 0,-5 148 0,1-1 0,0 1 0,0-1 0,1 1 0,-1-1 0,0 1 0,0 0 0,1-1 0,-1 1 0,1-1 0,-1 1 0,1 0 0,0-1 0,-1 1 0,1 0 0,0 0 0,0-1 0,0 1 0,0 0 0,0 0 0,0 0 0,0 0 0,1 0 0,-1 0 0,0 1 0,0-1 0,1 0 0,-1 1 0,0-1 0,1 1 0,-1-1 0,1 1 0,-1-1 0,1 1 0,-1 0 0,0 0 0,1 0 0,-1 0 0,4 0 0,-2 1 0,0 0 0,0 0 0,0 0 0,0 0 0,0 0 0,0 1 0,0-1 0,0 1 0,0 0 0,-1 0 0,1 0 0,-1 0 0,1 0 0,-1 0 0,0 1 0,0-1 0,3 5 0,-2 0 0,0 0 0,0 0 0,0 0 0,-1 1 0,0-1 0,0 1 0,-1-1 0,1 15 0,-5 68 0,0-42 0,3-42 0,0-4 0,1 1 0,-1 0 0,0-1 0,-1 1 0,1 0 0,0-1 0,-1 1 0,1-1 0,-1 1 0,0 0 0,0-1 0,0 0 0,-3 5 0,4-7 0,0 0 0,0 0 0,-1 0 0,1 0 0,0 0 0,-1 0 0,1 0 0,0 0 0,0 0 0,-1 0 0,1 0 0,0 0 0,0 0 0,-1 0 0,1 0 0,0 0 0,0-1 0,-1 1 0,1 0 0,0 0 0,0 0 0,0 0 0,-1-1 0,1 1 0,0 0 0,0 0 0,0-1 0,0 1 0,-1 0 0,1 0 0,0-1 0,0 1 0,0 0 0,0 0 0,0-1 0,0 1 0,0 0 0,0 0 0,0-1 0,0 1 0,0 0 0,0 0 0,0-1 0,0 1 0,0-1 0,-3-16 0,2-8 0,1-1 0,1 1 0,1-1 0,1 1 0,1 0 0,11-36 0,-3 24 0,2 0 0,1 1 0,32-55 0,-18 49 0,-27 40 0,0-1 0,1 1 0,-1 0 0,0 0 0,0 0 0,1 0 0,-1 1 0,1-1 0,0 1 0,-1-1 0,1 1 0,0 0 0,0 0 0,4-1 0,-5 2 0,-1 0 0,0 1 0,0-1 0,0 0 0,0 0 0,1 1 0,-1-1 0,0 0 0,0 1 0,0-1 0,0 1 0,0 0 0,0-1 0,0 1 0,0 0 0,0 0 0,-1-1 0,1 1 0,0 0 0,0 0 0,-1 0 0,1 0 0,0 0 0,-1 0 0,1 0 0,-1 0 0,1 0 0,-1 0 0,0 1 0,1-1 0,-1 0 0,0 0 0,0 0 0,0 2 0,2 6 0,-1 1 0,-1-1 0,0 11 0,0-12 0,-20 346 0,20-347 0,-1 7 0,-1-1 0,0 1 0,-1-1 0,0 1 0,-1-1 0,0 0 0,-12 23 0,16-36 0,0 0 0,0 0 0,0 0 0,0 1 0,0-1 0,0 0 0,0 0 0,0 0 0,0 1 0,0-1 0,0 0 0,0 0 0,-1 0 0,1 1 0,0-1 0,0 0 0,0 0 0,0 0 0,0 0 0,-1 0 0,1 1 0,0-1 0,0 0 0,0 0 0,0 0 0,-1 0 0,1 0 0,0 0 0,0 0 0,0 0 0,-1 0 0,1 0 0,0 0 0,0 0 0,0 0 0,-1 0 0,1 0 0,0 0 0,0 0 0,-1 0 0,1 0 0,0 0 0,0 0 0,0 0 0,-1 0 0,1 0 0,0 0 0,0 0 0,0 0 0,-1-1 0,-3-13 0,2-21 0,3 19 0,1-1 0,1 1 0,1-1 0,0 1 0,1 0 0,8-19 0,-5 16 0,-1-1 0,-1 0 0,5-32 0,-9 39 0,-2 2 0,2 1 0,-1-1 0,1 0 0,1 1 0,0 0 0,0-1 0,5-9 0,-7 20 0,-1-1 0,0 1 0,0 0 0,0-1 0,0 1 0,0-1 0,1 1 0,-1 0 0,0-1 0,0 1 0,1-1 0,-1 1 0,0 0 0,0-1 0,1 1 0,-1 0 0,0 0 0,1-1 0,-1 1 0,1 0 0,-1 0 0,0-1 0,1 1 0,-1 0 0,1 0 0,-1 0 0,0 0 0,1 0 0,-1 0 0,1 0 0,-1 0 0,1 0 0,5 12 0,-2 23 0,-3 27 0,-8 73 0,3-105 0,-1 1 0,-2-1 0,0 0 0,-17 39 0,23-67 0,0 1 0,0-1 0,0 1 0,0-1 0,-1 0 0,1 1 0,-1-1 0,0 0 0,1 0 0,-1 0 0,0 0 0,0 0 0,-1-1 0,1 1 0,0-1 0,0 1 0,-1-1 0,1 0 0,-1 0 0,1 0 0,-1 0 0,0 0 0,-2 0 0,2-1 0,1 0 0,-1 0 0,1 0 0,-1-1 0,1 1 0,-1-1 0,1 0 0,0 1 0,-1-1 0,1 0 0,0 0 0,0-1 0,0 1 0,0 0 0,0-1 0,0 1 0,0-1 0,0 0 0,0 0 0,1 1 0,-1-1 0,1 0 0,-1 0 0,1-1 0,-2-3 0,0-2 0,0 0 0,0 0 0,0 0 0,1 0 0,1 0 0,-1 0 0,1-12 0,1-63 0,1 54 0,0-9 0,-2-1 0,-8-54 0,2 18 0,6 55 0,0 17 0,1 8 0,0 4 0,1 8 0,0 0 0,-2 0 0,0 0 0,-1 0 0,0 0 0,-2-1 0,-9 30 0,7-29 0,1 1 0,1 0 0,1 0 0,0 1 0,1-1 0,1 0 0,3 38 0,-4-78 0,2 0 0,1 0 0,1 0 0,0 0 0,2 0 0,1 0 0,0 1 0,13-30 0,-15 44 0,0 1 0,1-1 0,0 1 0,0 0 0,0 0 0,1 0 0,0 1 0,9-8 0,-13 12 0,1 0 0,-1-1 0,1 2 0,-1-1 0,1 0 0,0 0 0,0 1 0,-1-1 0,1 0 0,0 1 0,0 0 0,-1-1 0,1 1 0,0 0 0,0 0 0,2 0 0,-2 1 0,0 0 0,0-1 0,0 1 0,0 0 0,0 0 0,0 0 0,0 0 0,0 1 0,0-1 0,-1 0 0,1 1 0,0 0 0,-1-1 0,0 1 0,1 0 0,1 3 0,2 3 0,-1 1 0,1 0 0,-2-1 0,0 1 0,0 1 0,0-1 0,-1 0 0,-1 0 0,2 16 0,-2 13 0,-3 41 0,0-41 0,0 73 0,14-334 0,-7 178 0,-3 20 0,2 0 0,0 0 0,11-35 0,-8 36 0,6-19 0,-12 41 0,0 0 0,0 0 0,0 0 0,0 0 0,0 0 0,0 0 0,1 0 0,-1 0 0,1 0 0,-1 1 0,1-1 0,0 1 0,0-1 0,2-1 0,-3 3 0,-1 0 0,1 0 0,-1 0 0,1-1 0,0 1 0,-1 0 0,1 0 0,-1 0 0,1 1 0,-1-1 0,1 0 0,-1 0 0,1 0 0,0 0 0,-1 0 0,1 1 0,-1-1 0,1 0 0,-1 0 0,1 1 0,-1-1 0,0 0 0,1 1 0,-1-1 0,1 0 0,-1 1 0,0-1 0,1 1 0,-1-1 0,0 1 0,1-1 0,-1 1 0,0-1 0,0 1 0,0-1 0,1 1 0,-1-1 0,0 1 0,0-1 0,0 1 0,0 0 0,0 0 0,4 27 0,-4-27 0,3 51 0,-7 76 0,-8-52 0,3-27 0,8-44 0,-1-1 0,1 1 0,-1 0 0,0-1 0,-4 9 0,6-13 0,-1 1 0,1 0 0,0-1 0,-1 1 0,1-1 0,0 1 0,-1-1 0,1 0 0,-1 1 0,1-1 0,-1 1 0,1-1 0,-1 0 0,1 1 0,-1-1 0,1 0 0,-1 0 0,1 1 0,-1-1 0,0 0 0,0 0 0,0 0 0,0-1 0,1 1 0,-1 0 0,0-1 0,1 1 0,-1-1 0,0 0 0,1 1 0,-1-1 0,1 1 0,-1-1 0,1 0 0,-1 1 0,1-1 0,0 0 0,-1 0 0,1 1 0,0-1 0,0 0 0,-1 0 0,1 0 0,0 0 0,-4-18 0,1-1 0,1 1 0,0-1 0,2 1 0,2-32 0,0 1 0,-1-166 0,-5 290 0,-4-2 0,-23 103 0,30-171 0,-14 64 0,-11 65 0,6-36 0,13-66 0,0 0 0,-3 62 0,12-148 0,2 1 0,15-75 0,-10 96 5,20-51 0,5-17-117,19-223 165,-52 321-130,-1 0 0,1 0-1,-1 0 1,1 0-1,0 0 1,0 0-1,0 0 1,1 0 0,-1 0-1,1 1 1,-1-1-1,1 0 1,0 1-1,0-1 1,0 1-1,3-3 1,8-4-6749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24T11:17:57.591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151 95 24575,'0'20'0,"0"0"0,-2-1 0,0 1 0,-1 0 0,-1-1 0,-11 33 0,8-35 0,-32 99 0,34-97 0,1 0 0,1 0 0,1 0 0,-1 28 0,3-26 0,0-2 0,4 36 0,-3-50 0,0 0 0,0 0 0,1 0 0,-1 0 0,1 0 0,0-1 0,0 1 0,1-1 0,-1 1 0,1-1 0,7 8 0,-25-57 0,9 20 0,1 0 0,1 0 0,-1-28 0,-4-23 0,5 13 0,4 50 0,-1-1 0,0 1 0,0 0 0,-2 0 0,1 0 0,-6-14 0,1 6 0,0 0 0,2-1 0,0 0 0,2 0 0,0 0 0,1-1 0,3-36 0,-1 57 0,0-1 0,0 0 0,1 0 0,-1 0 0,1 1 0,0-1 0,0 0 0,0 1 0,0-1 0,0 1 0,1-1 0,-1 1 0,1-1 0,-1 1 0,3-2 0,-3 3 0,0 0 0,-1 1 0,1-1 0,0 1 0,-1-1 0,1 1 0,0 0 0,0-1 0,0 1 0,-1 0 0,1-1 0,0 1 0,0 0 0,0 0 0,0 0 0,-1 0 0,1 0 0,0 0 0,0 0 0,1 0 0,0 1 0,-1-1 0,1 1 0,-1 0 0,1 0 0,-1-1 0,0 1 0,1 0 0,-1 0 0,0 0 0,0 1 0,0-1 0,0 0 0,0 0 0,0 1 0,1 1 0,2 3 0,0 1 0,-1 1 0,1-1 0,-2 0 0,1 1 0,2 14 0,5 53 0,0 1 0,48 167 0,-52-198 0,-5-35 0,0 0 0,1-1 0,-1 1 0,2-1 0,-1 1 0,7 13 0,-9-22 0,1 0 0,-1-1 0,0 1 0,0 0 0,1-1 0,-1 1 0,0-1 0,1 1 0,-1-1 0,1 1 0,-1-1 0,1 1 0,-1-1 0,0 1 0,1-1 0,0 1 0,-1-1 0,1 0 0,-1 1 0,1-1 0,-1 0 0,1 0 0,0 0 0,-1 1 0,1-1 0,1 0 0,-2 0 0,1-1 0,0 1 0,-1-1 0,1 1 0,-1-1 0,1 1 0,-1-1 0,1 1 0,-1-1 0,1 0 0,-1 1 0,1-1 0,-1 0 0,0 1 0,1-1 0,-1 0 0,0 0 0,1 0 0,6-38 0,-8-192 0,-20 74-1365,20 138-5461</inkml:trace>
</inkml:ink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30.png>
</file>

<file path=ppt/media/image34.png>
</file>

<file path=ppt/media/image340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0.png"/><Relationship Id="rId7" Type="http://schemas.openxmlformats.org/officeDocument/2006/relationships/image" Target="../media/image3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39.png"/><Relationship Id="rId4" Type="http://schemas.openxmlformats.org/officeDocument/2006/relationships/image" Target="../media/image340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56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76.png"/><Relationship Id="rId18" Type="http://schemas.openxmlformats.org/officeDocument/2006/relationships/image" Target="../media/image74.png"/><Relationship Id="rId7" Type="http://schemas.openxmlformats.org/officeDocument/2006/relationships/image" Target="../media/image70.png"/><Relationship Id="rId12" Type="http://schemas.openxmlformats.org/officeDocument/2006/relationships/image" Target="../media/image75.png"/><Relationship Id="rId17" Type="http://schemas.openxmlformats.org/officeDocument/2006/relationships/image" Target="../media/image80.png"/><Relationship Id="rId2" Type="http://schemas.openxmlformats.org/officeDocument/2006/relationships/image" Target="../media/image54.png"/><Relationship Id="rId16" Type="http://schemas.openxmlformats.org/officeDocument/2006/relationships/image" Target="../media/image7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11" Type="http://schemas.openxmlformats.org/officeDocument/2006/relationships/image" Target="../media/image73.png"/><Relationship Id="rId5" Type="http://schemas.openxmlformats.org/officeDocument/2006/relationships/image" Target="../media/image68.png"/><Relationship Id="rId15" Type="http://schemas.openxmlformats.org/officeDocument/2006/relationships/image" Target="../media/image78.png"/><Relationship Id="rId10" Type="http://schemas.openxmlformats.org/officeDocument/2006/relationships/image" Target="../media/image67.png"/><Relationship Id="rId4" Type="http://schemas.openxmlformats.org/officeDocument/2006/relationships/image" Target="../media/image64.png"/><Relationship Id="rId9" Type="http://schemas.openxmlformats.org/officeDocument/2006/relationships/image" Target="../media/image72.png"/><Relationship Id="rId14" Type="http://schemas.openxmlformats.org/officeDocument/2006/relationships/image" Target="../media/image7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9.png"/><Relationship Id="rId7" Type="http://schemas.openxmlformats.org/officeDocument/2006/relationships/image" Target="../media/image84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Relationship Id="rId9" Type="http://schemas.openxmlformats.org/officeDocument/2006/relationships/image" Target="../media/image8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91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png"/><Relationship Id="rId13" Type="http://schemas.openxmlformats.org/officeDocument/2006/relationships/image" Target="../media/image102.png"/><Relationship Id="rId3" Type="http://schemas.openxmlformats.org/officeDocument/2006/relationships/image" Target="../media/image93.png"/><Relationship Id="rId7" Type="http://schemas.openxmlformats.org/officeDocument/2006/relationships/image" Target="../media/image96.png"/><Relationship Id="rId12" Type="http://schemas.openxmlformats.org/officeDocument/2006/relationships/image" Target="../media/image101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5.png"/><Relationship Id="rId11" Type="http://schemas.openxmlformats.org/officeDocument/2006/relationships/image" Target="../media/image100.png"/><Relationship Id="rId5" Type="http://schemas.openxmlformats.org/officeDocument/2006/relationships/image" Target="../media/image94.png"/><Relationship Id="rId10" Type="http://schemas.openxmlformats.org/officeDocument/2006/relationships/image" Target="../media/image99.png"/><Relationship Id="rId4" Type="http://schemas.openxmlformats.org/officeDocument/2006/relationships/image" Target="../media/image67.png"/><Relationship Id="rId9" Type="http://schemas.openxmlformats.org/officeDocument/2006/relationships/image" Target="../media/image9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7" Type="http://schemas.openxmlformats.org/officeDocument/2006/relationships/image" Target="../media/image113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png"/><Relationship Id="rId3" Type="http://schemas.openxmlformats.org/officeDocument/2006/relationships/image" Target="../media/image109.png"/><Relationship Id="rId7" Type="http://schemas.openxmlformats.org/officeDocument/2006/relationships/image" Target="../media/image113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2.png"/><Relationship Id="rId11" Type="http://schemas.openxmlformats.org/officeDocument/2006/relationships/image" Target="../media/image117.png"/><Relationship Id="rId5" Type="http://schemas.openxmlformats.org/officeDocument/2006/relationships/image" Target="../media/image111.png"/><Relationship Id="rId10" Type="http://schemas.openxmlformats.org/officeDocument/2006/relationships/image" Target="../media/image116.png"/><Relationship Id="rId4" Type="http://schemas.openxmlformats.org/officeDocument/2006/relationships/image" Target="../media/image110.png"/><Relationship Id="rId9" Type="http://schemas.openxmlformats.org/officeDocument/2006/relationships/image" Target="../media/image1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png"/><Relationship Id="rId3" Type="http://schemas.openxmlformats.org/officeDocument/2006/relationships/image" Target="../media/image139.png"/><Relationship Id="rId7" Type="http://schemas.openxmlformats.org/officeDocument/2006/relationships/image" Target="../media/image143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2.png"/><Relationship Id="rId5" Type="http://schemas.openxmlformats.org/officeDocument/2006/relationships/image" Target="../media/image141.png"/><Relationship Id="rId4" Type="http://schemas.openxmlformats.org/officeDocument/2006/relationships/image" Target="../media/image14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png"/><Relationship Id="rId3" Type="http://schemas.openxmlformats.org/officeDocument/2006/relationships/image" Target="../media/image147.png"/><Relationship Id="rId7" Type="http://schemas.openxmlformats.org/officeDocument/2006/relationships/image" Target="../media/image151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48.png"/><Relationship Id="rId9" Type="http://schemas.openxmlformats.org/officeDocument/2006/relationships/image" Target="../media/image15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png"/><Relationship Id="rId13" Type="http://schemas.openxmlformats.org/officeDocument/2006/relationships/hyperlink" Target="https://github.com/SiEPIC/openEBL-2024-02-Si-Heaters" TargetMode="External"/><Relationship Id="rId3" Type="http://schemas.openxmlformats.org/officeDocument/2006/relationships/image" Target="../media/image154.png"/><Relationship Id="rId7" Type="http://schemas.openxmlformats.org/officeDocument/2006/relationships/image" Target="../media/image157.png"/><Relationship Id="rId12" Type="http://schemas.openxmlformats.org/officeDocument/2006/relationships/image" Target="../media/image162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8.png"/><Relationship Id="rId11" Type="http://schemas.openxmlformats.org/officeDocument/2006/relationships/image" Target="../media/image161.png"/><Relationship Id="rId5" Type="http://schemas.openxmlformats.org/officeDocument/2006/relationships/image" Target="../media/image156.png"/><Relationship Id="rId10" Type="http://schemas.openxmlformats.org/officeDocument/2006/relationships/image" Target="../media/image160.png"/><Relationship Id="rId4" Type="http://schemas.openxmlformats.org/officeDocument/2006/relationships/image" Target="../media/image155.png"/><Relationship Id="rId9" Type="http://schemas.openxmlformats.org/officeDocument/2006/relationships/image" Target="../media/image15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7" Type="http://schemas.openxmlformats.org/officeDocument/2006/relationships/image" Target="../media/image166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5.png"/><Relationship Id="rId5" Type="http://schemas.openxmlformats.org/officeDocument/2006/relationships/image" Target="../media/image164.png"/><Relationship Id="rId4" Type="http://schemas.openxmlformats.org/officeDocument/2006/relationships/image" Target="../media/image16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png"/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2.png"/><Relationship Id="rId5" Type="http://schemas.openxmlformats.org/officeDocument/2006/relationships/image" Target="../media/image171.png"/><Relationship Id="rId4" Type="http://schemas.openxmlformats.org/officeDocument/2006/relationships/image" Target="../media/image17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ariusm31415" TargetMode="External"/><Relationship Id="rId5" Type="http://schemas.openxmlformats.org/officeDocument/2006/relationships/hyperlink" Target="https://github.com/SiEPIC/openEBL-2024-07-Si-Heaters/blob/main/merge/EBeam_2024_07_15.oas" TargetMode="External"/><Relationship Id="rId4" Type="http://schemas.openxmlformats.org/officeDocument/2006/relationships/hyperlink" Target="https://github.com/SiEPIC/openEBL-2024-07-Si-Heaters/blob/main/submissions/EBeam_heaters_mariusminnen_B.gds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qdot-nexus.phas.ubc.ca:25683/s/5Q8bSTQaPZwGWPf" TargetMode="External"/><Relationship Id="rId2" Type="http://schemas.openxmlformats.org/officeDocument/2006/relationships/image" Target="../media/image17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EPIC/openEBL-2024-02-Si-Heaters" TargetMode="External"/><Relationship Id="rId2" Type="http://schemas.openxmlformats.org/officeDocument/2006/relationships/hyperlink" Target="https://qdot-nexus.phas.ubc.ca:25683/s/8ckES7WiKA7Eemn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iEPIC/openEBL-2024-07-Si-Heater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customXml" Target="../ink/ink6.xml"/><Relationship Id="rId18" Type="http://schemas.openxmlformats.org/officeDocument/2006/relationships/image" Target="../media/image21.png"/><Relationship Id="rId26" Type="http://schemas.openxmlformats.org/officeDocument/2006/relationships/image" Target="../media/image13.png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8.png"/><Relationship Id="rId17" Type="http://schemas.openxmlformats.org/officeDocument/2006/relationships/customXml" Target="../ink/ink8.xml"/><Relationship Id="rId25" Type="http://schemas.openxmlformats.org/officeDocument/2006/relationships/image" Target="../media/image25.png"/><Relationship Id="rId2" Type="http://schemas.openxmlformats.org/officeDocument/2006/relationships/customXml" Target="../ink/ink1.xml"/><Relationship Id="rId16" Type="http://schemas.openxmlformats.org/officeDocument/2006/relationships/image" Target="../media/image20.png"/><Relationship Id="rId20" Type="http://schemas.openxmlformats.org/officeDocument/2006/relationships/image" Target="../media/image22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customXml" Target="../ink/ink5.xml"/><Relationship Id="rId24" Type="http://schemas.openxmlformats.org/officeDocument/2006/relationships/image" Target="../media/image24.png"/><Relationship Id="rId32" Type="http://schemas.openxmlformats.org/officeDocument/2006/relationships/image" Target="../media/image31.png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27.png"/><Relationship Id="rId10" Type="http://schemas.openxmlformats.org/officeDocument/2006/relationships/image" Target="../media/image17.png"/><Relationship Id="rId19" Type="http://schemas.openxmlformats.org/officeDocument/2006/relationships/customXml" Target="../ink/ink9.xml"/><Relationship Id="rId31" Type="http://schemas.openxmlformats.org/officeDocument/2006/relationships/image" Target="../media/image30.png"/><Relationship Id="rId4" Type="http://schemas.openxmlformats.org/officeDocument/2006/relationships/image" Target="../media/image14.png"/><Relationship Id="rId9" Type="http://schemas.openxmlformats.org/officeDocument/2006/relationships/customXml" Target="../ink/ink4.xml"/><Relationship Id="rId14" Type="http://schemas.openxmlformats.org/officeDocument/2006/relationships/image" Target="../media/image19.png"/><Relationship Id="rId22" Type="http://schemas.openxmlformats.org/officeDocument/2006/relationships/image" Target="../media/image23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1 - Introdução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19EF7F3B-E460-D2A8-C86E-F82C8861710B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10/07/2024</a:t>
            </a:r>
          </a:p>
        </p:txBody>
      </p:sp>
    </p:spTree>
    <p:extLst>
      <p:ext uri="{BB962C8B-B14F-4D97-AF65-F5344CB8AC3E}">
        <p14:creationId xmlns:p14="http://schemas.microsoft.com/office/powerpoint/2010/main" val="4209047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Modelo comercializado pela ipronics (Versão reduzida)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B32B16-6F57-4B46-F393-7C7974F6791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14680" t="6040" r="11553" b="6606"/>
          <a:stretch/>
        </p:blipFill>
        <p:spPr>
          <a:xfrm>
            <a:off x="258290" y="650739"/>
            <a:ext cx="4632961" cy="3086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58DA7B-C514-ADE3-A020-81568C269849}"/>
              </a:ext>
            </a:extLst>
          </p:cNvPr>
          <p:cNvSpPr txBox="1"/>
          <p:nvPr/>
        </p:nvSpPr>
        <p:spPr>
          <a:xfrm>
            <a:off x="5082540" y="2034682"/>
            <a:ext cx="30538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b="1" dirty="0"/>
              <a:t>Número de BULs: </a:t>
            </a:r>
            <a:r>
              <a:rPr lang="pt-BR" dirty="0"/>
              <a:t>53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b="1" dirty="0"/>
              <a:t>Número de portas ópticas: </a:t>
            </a:r>
            <a:r>
              <a:rPr lang="pt-BR" dirty="0"/>
              <a:t>32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b="1" dirty="0"/>
              <a:t>Número de contatos elétricos (phase-shifters): </a:t>
            </a:r>
            <a:r>
              <a:rPr lang="pt-BR" dirty="0"/>
              <a:t>106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2EE2DB-7FAB-9889-CC30-1691F3CB2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246" y="3873363"/>
            <a:ext cx="1549480" cy="108590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6A1FA80-BCFC-12AE-1554-469FCAD07A70}"/>
              </a:ext>
            </a:extLst>
          </p:cNvPr>
          <p:cNvSpPr/>
          <p:nvPr/>
        </p:nvSpPr>
        <p:spPr>
          <a:xfrm>
            <a:off x="2552700" y="2731326"/>
            <a:ext cx="1310640" cy="94581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2A5A88-CED2-E274-F8D5-3D6A3DB63CB9}"/>
              </a:ext>
            </a:extLst>
          </p:cNvPr>
          <p:cNvCxnSpPr>
            <a:endCxn id="10" idx="0"/>
          </p:cNvCxnSpPr>
          <p:nvPr/>
        </p:nvCxnSpPr>
        <p:spPr>
          <a:xfrm flipH="1">
            <a:off x="3160986" y="3677140"/>
            <a:ext cx="47034" cy="1962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005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Exemplo com 2 taps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F1D5C8-6D5E-64B0-4C6D-ADEC2160DF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72"/>
          <a:stretch/>
        </p:blipFill>
        <p:spPr>
          <a:xfrm>
            <a:off x="0" y="446841"/>
            <a:ext cx="7675636" cy="46966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9693DE-AE7D-F4E8-9635-8437C23433EF}"/>
              </a:ext>
            </a:extLst>
          </p:cNvPr>
          <p:cNvSpPr txBox="1"/>
          <p:nvPr/>
        </p:nvSpPr>
        <p:spPr>
          <a:xfrm>
            <a:off x="6175247" y="2571750"/>
            <a:ext cx="30007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FF0000"/>
                </a:solidFill>
              </a:rPr>
              <a:t>Caminho 1</a:t>
            </a:r>
            <a:r>
              <a:rPr lang="pt-BR" b="1" dirty="0"/>
              <a:t>: 6 BULs</a:t>
            </a:r>
          </a:p>
          <a:p>
            <a:pPr algn="ctr"/>
            <a:r>
              <a:rPr lang="pt-BR" b="1" dirty="0">
                <a:solidFill>
                  <a:srgbClr val="00B050"/>
                </a:solidFill>
              </a:rPr>
              <a:t>Caminho 2</a:t>
            </a:r>
            <a:r>
              <a:rPr lang="pt-BR" b="1" dirty="0"/>
              <a:t>: 7 BULs</a:t>
            </a:r>
          </a:p>
        </p:txBody>
      </p:sp>
    </p:spTree>
    <p:extLst>
      <p:ext uri="{BB962C8B-B14F-4D97-AF65-F5344CB8AC3E}">
        <p14:creationId xmlns:p14="http://schemas.microsoft.com/office/powerpoint/2010/main" val="154758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4 - Estudo acerca do número de taps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EF7C5B89-96B9-F1F6-67DB-456E53621099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31/07/2024</a:t>
            </a:r>
          </a:p>
        </p:txBody>
      </p:sp>
    </p:spTree>
    <p:extLst>
      <p:ext uri="{BB962C8B-B14F-4D97-AF65-F5344CB8AC3E}">
        <p14:creationId xmlns:p14="http://schemas.microsoft.com/office/powerpoint/2010/main" val="1366996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Análise de grandezas determinantes para o número de taps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9966D9E-0D8A-C610-7445-5243AD871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53" y="1658217"/>
            <a:ext cx="2531313" cy="5738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95B459-9E22-AEEB-7021-C3751951B6EA}"/>
              </a:ext>
            </a:extLst>
          </p:cNvPr>
          <p:cNvSpPr txBox="1"/>
          <p:nvPr/>
        </p:nvSpPr>
        <p:spPr>
          <a:xfrm>
            <a:off x="198120" y="1234464"/>
            <a:ext cx="3000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/>
              <a:t>Número mínimo de Taps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92A4243-0E75-2CDA-4006-772CDFF4BD78}"/>
                  </a:ext>
                </a:extLst>
              </p:cNvPr>
              <p:cNvSpPr txBox="1"/>
              <p:nvPr/>
            </p:nvSpPr>
            <p:spPr>
              <a:xfrm>
                <a:off x="3594168" y="978407"/>
                <a:ext cx="507641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2000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pt-BR" sz="2000" dirty="0"/>
                  <a:t> → </a:t>
                </a:r>
                <a:r>
                  <a:rPr lang="pt-BR" dirty="0"/>
                  <a:t>Taxa binária </a:t>
                </a:r>
                <a:r>
                  <a:rPr lang="pt-BR" dirty="0">
                    <a:solidFill>
                      <a:srgbClr val="FF0000"/>
                    </a:solidFill>
                  </a:rPr>
                  <a:t>(Desejado o máximo possível)</a:t>
                </a:r>
                <a:endParaRPr lang="pt-B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92A4243-0E75-2CDA-4006-772CDFF4BD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68" y="978407"/>
                <a:ext cx="5076410" cy="400110"/>
              </a:xfrm>
              <a:prstGeom prst="rect">
                <a:avLst/>
              </a:prstGeom>
              <a:blipFill>
                <a:blip r:embed="rId3"/>
                <a:stretch>
                  <a:fillRect t="-6061" b="-2727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93C4401-8D71-8211-7CAF-CB6A5C9AAAB2}"/>
                  </a:ext>
                </a:extLst>
              </p:cNvPr>
              <p:cNvSpPr txBox="1"/>
              <p:nvPr/>
            </p:nvSpPr>
            <p:spPr>
              <a:xfrm>
                <a:off x="3594168" y="1347738"/>
                <a:ext cx="507641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20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pt-BR" sz="2000" dirty="0"/>
                  <a:t> → </a:t>
                </a:r>
                <a:r>
                  <a:rPr lang="pt-BR" dirty="0"/>
                  <a:t>Comprimento da Fibra </a:t>
                </a:r>
                <a:r>
                  <a:rPr lang="pt-BR" dirty="0">
                    <a:solidFill>
                      <a:srgbClr val="FF0000"/>
                    </a:solidFill>
                  </a:rPr>
                  <a:t>(Desejado o máximo possível)</a:t>
                </a:r>
                <a:endParaRPr lang="pt-B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93C4401-8D71-8211-7CAF-CB6A5C9AAA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68" y="1347738"/>
                <a:ext cx="5076410" cy="400110"/>
              </a:xfrm>
              <a:prstGeom prst="rect">
                <a:avLst/>
              </a:prstGeom>
              <a:blipFill>
                <a:blip r:embed="rId4"/>
                <a:stretch>
                  <a:fillRect t="-6061" b="-2727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8948BF4-9F87-BA94-C4D8-F8E951554C5D}"/>
                  </a:ext>
                </a:extLst>
              </p:cNvPr>
              <p:cNvSpPr txBox="1"/>
              <p:nvPr/>
            </p:nvSpPr>
            <p:spPr>
              <a:xfrm>
                <a:off x="3594168" y="1717069"/>
                <a:ext cx="507641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pt-BR" sz="2000" dirty="0"/>
                  <a:t> → </a:t>
                </a:r>
                <a:r>
                  <a:rPr lang="pt-BR" dirty="0"/>
                  <a:t>Banda de pulso </a:t>
                </a:r>
                <a:r>
                  <a:rPr lang="pt-BR" dirty="0">
                    <a:solidFill>
                      <a:srgbClr val="FF0000"/>
                    </a:solidFill>
                  </a:rPr>
                  <a:t>(Desejado o mínimo possível)</a:t>
                </a:r>
                <a:endParaRPr lang="pt-B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8948BF4-9F87-BA94-C4D8-F8E951554C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68" y="1717069"/>
                <a:ext cx="5076410" cy="400110"/>
              </a:xfrm>
              <a:prstGeom prst="rect">
                <a:avLst/>
              </a:prstGeom>
              <a:blipFill>
                <a:blip r:embed="rId5"/>
                <a:stretch>
                  <a:fillRect t="-7692" b="-2923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774A60-B3AF-1F96-A8EC-FD83BDCE656F}"/>
                  </a:ext>
                </a:extLst>
              </p:cNvPr>
              <p:cNvSpPr txBox="1"/>
              <p:nvPr/>
            </p:nvSpPr>
            <p:spPr>
              <a:xfrm>
                <a:off x="3594168" y="2086400"/>
                <a:ext cx="507641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pt-B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pt-BR" sz="2000" dirty="0"/>
                  <a:t> → </a:t>
                </a:r>
                <a:r>
                  <a:rPr lang="pt-BR" dirty="0"/>
                  <a:t>GVD da fibra </a:t>
                </a:r>
                <a:r>
                  <a:rPr lang="pt-BR" dirty="0">
                    <a:solidFill>
                      <a:srgbClr val="FF0000"/>
                    </a:solidFill>
                  </a:rPr>
                  <a:t>(Constante)</a:t>
                </a:r>
                <a:endParaRPr lang="pt-B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774A60-B3AF-1F96-A8EC-FD83BDCE65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68" y="2086400"/>
                <a:ext cx="5076410" cy="400110"/>
              </a:xfrm>
              <a:prstGeom prst="rect">
                <a:avLst/>
              </a:prstGeom>
              <a:blipFill>
                <a:blip r:embed="rId6"/>
                <a:stretch>
                  <a:fillRect l="-601" t="-6061" b="-2727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EE4451C-6A58-53BF-832A-73AB6CAFD10E}"/>
                  </a:ext>
                </a:extLst>
              </p:cNvPr>
              <p:cNvSpPr txBox="1"/>
              <p:nvPr/>
            </p:nvSpPr>
            <p:spPr>
              <a:xfrm>
                <a:off x="3594168" y="2486510"/>
                <a:ext cx="54812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pt-BR" sz="2000" dirty="0"/>
                  <a:t> → </a:t>
                </a:r>
                <a:r>
                  <a:rPr lang="pt-BR" dirty="0"/>
                  <a:t>Múltiplo de delay </a:t>
                </a:r>
                <a:r>
                  <a:rPr lang="pt-BR" dirty="0">
                    <a:solidFill>
                      <a:srgbClr val="FF0000"/>
                    </a:solidFill>
                  </a:rPr>
                  <a:t>(Relativo à disponibilidade da topologia)</a:t>
                </a:r>
                <a:endParaRPr lang="pt-B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EE4451C-6A58-53BF-832A-73AB6CAFD1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68" y="2486510"/>
                <a:ext cx="5481252" cy="400110"/>
              </a:xfrm>
              <a:prstGeom prst="rect">
                <a:avLst/>
              </a:prstGeom>
              <a:blipFill>
                <a:blip r:embed="rId7"/>
                <a:stretch>
                  <a:fillRect t="-7576" b="-2727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46ADAE80-99BC-9444-9946-D6F1A365931E}"/>
              </a:ext>
            </a:extLst>
          </p:cNvPr>
          <p:cNvSpPr txBox="1"/>
          <p:nvPr/>
        </p:nvSpPr>
        <p:spPr>
          <a:xfrm>
            <a:off x="3594168" y="670629"/>
            <a:ext cx="3000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/>
              <a:t>Em um contexto geral: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581880-BA2D-7EEA-C5D3-6C8DE6BE1502}"/>
                  </a:ext>
                </a:extLst>
              </p:cNvPr>
              <p:cNvSpPr txBox="1"/>
              <p:nvPr/>
            </p:nvSpPr>
            <p:spPr>
              <a:xfrm>
                <a:off x="302558" y="3463889"/>
                <a:ext cx="5076410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A grandeza que possui </a:t>
                </a:r>
                <a:r>
                  <a:rPr lang="pt-BR" b="1" dirty="0"/>
                  <a:t>maior dependência </a:t>
                </a:r>
                <a:r>
                  <a:rPr lang="pt-BR" dirty="0"/>
                  <a:t>com a escolha da topologia e configuração do circuito programável é o </a:t>
                </a:r>
                <a:r>
                  <a:rPr lang="pt-BR" b="1" dirty="0"/>
                  <a:t>delay </a:t>
                </a:r>
                <a14:m>
                  <m:oMath xmlns:m="http://schemas.openxmlformats.org/officeDocument/2006/math">
                    <m:r>
                      <a:rPr lang="pt-B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</m:oMath>
                </a14:m>
                <a:r>
                  <a:rPr lang="pt-BR" b="1" dirty="0"/>
                  <a:t> entre os caminhos possíveis</a:t>
                </a:r>
                <a:r>
                  <a:rPr lang="pt-BR" dirty="0"/>
                  <a:t>. Sendo assim, o conhecimento dessa grandeza de antemão é determinante para a estimativa do número de taps mínimos do circuito.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581880-BA2D-7EEA-C5D3-6C8DE6BE15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558" y="3463889"/>
                <a:ext cx="5076410" cy="1169551"/>
              </a:xfrm>
              <a:prstGeom prst="rect">
                <a:avLst/>
              </a:prstGeom>
              <a:blipFill>
                <a:blip r:embed="rId8"/>
                <a:stretch>
                  <a:fillRect l="-361" t="-1042" r="-481" b="-468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567145DB-E68A-FE68-0485-139A3D5520A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268" t="5786" r="33531" b="57797"/>
          <a:stretch/>
        </p:blipFill>
        <p:spPr>
          <a:xfrm>
            <a:off x="5934998" y="3358663"/>
            <a:ext cx="2735580" cy="127477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D8437-50B2-050B-C8B5-8A6021B06FAA}"/>
              </a:ext>
            </a:extLst>
          </p:cNvPr>
          <p:cNvCxnSpPr>
            <a:cxnSpLocks/>
          </p:cNvCxnSpPr>
          <p:nvPr/>
        </p:nvCxnSpPr>
        <p:spPr>
          <a:xfrm>
            <a:off x="6480175" y="3587750"/>
            <a:ext cx="0" cy="3063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DB1B2AD-1ACA-1DEF-5E36-8193A851E30E}"/>
                  </a:ext>
                </a:extLst>
              </p:cNvPr>
              <p:cNvSpPr txBox="1"/>
              <p:nvPr/>
            </p:nvSpPr>
            <p:spPr>
              <a:xfrm>
                <a:off x="6472708" y="3617855"/>
                <a:ext cx="2444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DB1B2AD-1ACA-1DEF-5E36-8193A851E3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2708" y="3617855"/>
                <a:ext cx="244474" cy="307777"/>
              </a:xfrm>
              <a:prstGeom prst="rect">
                <a:avLst/>
              </a:prstGeom>
              <a:blipFill>
                <a:blip r:embed="rId10"/>
                <a:stretch>
                  <a:fillRect r="-30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4894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rmAutofit fontScale="97500" lnSpcReduction="1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pt-BR" sz="2700" dirty="0"/>
                  <a:t>Análise do delay </a:t>
                </a:r>
                <a14:m>
                  <m:oMath xmlns:m="http://schemas.openxmlformats.org/officeDocument/2006/math">
                    <m:r>
                      <a:rPr lang="pt-BR" sz="25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pt-BR" sz="2500" b="1" dirty="0">
                    <a:latin typeface="+mn-lt"/>
                  </a:rPr>
                  <a:t> </a:t>
                </a:r>
                <a:endParaRPr lang="pt-BR" sz="2500" dirty="0">
                  <a:latin typeface="+mn-lt"/>
                </a:endParaRPr>
              </a:p>
            </p:txBody>
          </p:sp>
        </mc:Choice>
        <mc:Fallback xmlns="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blipFill>
                <a:blip r:embed="rId2"/>
                <a:stretch>
                  <a:fillRect l="-1242" t="-3191" b="-1914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34782D0F-ED36-FD44-EEF6-09E16537D7DA}"/>
              </a:ext>
            </a:extLst>
          </p:cNvPr>
          <p:cNvSpPr txBox="1"/>
          <p:nvPr/>
        </p:nvSpPr>
        <p:spPr>
          <a:xfrm>
            <a:off x="200417" y="3729628"/>
            <a:ext cx="47373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Percebe-se a alta correlação do delay com o número de taps, que cresce hiperbolicamente a medida que o valor se torna pequeno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13252BE-AA1A-F151-DB7F-DE3DCEE4D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940" y="132911"/>
            <a:ext cx="3578760" cy="23590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15334A-7A99-565C-454E-7F6645E5B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940" y="2571750"/>
            <a:ext cx="3589062" cy="2405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CFA2AC2-4923-98CA-356F-5A75DC806F64}"/>
              </a:ext>
            </a:extLst>
          </p:cNvPr>
          <p:cNvSpPr txBox="1"/>
          <p:nvPr/>
        </p:nvSpPr>
        <p:spPr>
          <a:xfrm>
            <a:off x="200417" y="575700"/>
            <a:ext cx="4737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Tomando-se os seguintes parâmetros: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255ACC2-7B5A-51D2-087C-2569D45189E1}"/>
                  </a:ext>
                </a:extLst>
              </p:cNvPr>
              <p:cNvSpPr txBox="1"/>
              <p:nvPr/>
            </p:nvSpPr>
            <p:spPr>
              <a:xfrm>
                <a:off x="200417" y="928937"/>
                <a:ext cx="18135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=100</m:t>
                    </m:r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𝐺𝑏𝑝𝑠</m:t>
                    </m:r>
                  </m:oMath>
                </a14:m>
                <a:endParaRPr lang="pt-B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255ACC2-7B5A-51D2-087C-2569D45189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17" y="928937"/>
                <a:ext cx="1813560" cy="338554"/>
              </a:xfrm>
              <a:prstGeom prst="rect">
                <a:avLst/>
              </a:prstGeom>
              <a:blipFill>
                <a:blip r:embed="rId5"/>
                <a:stretch>
                  <a:fillRect l="-1347" b="-1785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8E8A5D6-3203-BC04-CEB8-EAFB2B6C148E}"/>
                  </a:ext>
                </a:extLst>
              </p:cNvPr>
              <p:cNvSpPr txBox="1"/>
              <p:nvPr/>
            </p:nvSpPr>
            <p:spPr>
              <a:xfrm>
                <a:off x="200417" y="1195298"/>
                <a:ext cx="157981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pt-BR" sz="1600" b="0" i="0" smtClean="0">
                        <a:latin typeface="Cambria Math" panose="02040503050406030204" pitchFamily="18" charset="0"/>
                      </a:rPr>
                      <m:t>=100</m:t>
                    </m:r>
                    <m:r>
                      <m:rPr>
                        <m:sty m:val="p"/>
                      </m:rPr>
                      <a:rPr lang="pt-BR" sz="1600" b="0" i="0" smtClean="0">
                        <a:latin typeface="Cambria Math" panose="02040503050406030204" pitchFamily="18" charset="0"/>
                      </a:rPr>
                      <m:t>km</m:t>
                    </m:r>
                  </m:oMath>
                </a14:m>
                <a:endParaRPr lang="pt-B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8E8A5D6-3203-BC04-CEB8-EAFB2B6C14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17" y="1195298"/>
                <a:ext cx="1579812" cy="338554"/>
              </a:xfrm>
              <a:prstGeom prst="rect">
                <a:avLst/>
              </a:prstGeom>
              <a:blipFill>
                <a:blip r:embed="rId6"/>
                <a:stretch>
                  <a:fillRect l="-1544" b="-1785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CA7F81-1478-047A-20CC-190533EB4649}"/>
                  </a:ext>
                </a:extLst>
              </p:cNvPr>
              <p:cNvSpPr txBox="1"/>
              <p:nvPr/>
            </p:nvSpPr>
            <p:spPr>
              <a:xfrm>
                <a:off x="200417" y="1470425"/>
                <a:ext cx="50764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6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16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pt-BR" sz="16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=100</m:t>
                    </m:r>
                    <m:r>
                      <a:rPr lang="pt-BR" sz="16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𝐺𝐻𝑧</m:t>
                    </m:r>
                  </m:oMath>
                </a14:m>
                <a:r>
                  <a:rPr lang="pt-BR" sz="1600" dirty="0">
                    <a:solidFill>
                      <a:srgbClr val="FF0000"/>
                    </a:solidFill>
                  </a:rPr>
                  <a:t> </a:t>
                </a:r>
                <a:r>
                  <a:rPr lang="pt-BR" dirty="0">
                    <a:solidFill>
                      <a:schemeClr val="tx1"/>
                    </a:solidFill>
                  </a:rPr>
                  <a:t>(2-PAM)</a:t>
                </a:r>
                <a:endParaRPr lang="pt-BR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CA7F81-1478-047A-20CC-190533EB46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17" y="1470425"/>
                <a:ext cx="5076410" cy="338554"/>
              </a:xfrm>
              <a:prstGeom prst="rect">
                <a:avLst/>
              </a:prstGeom>
              <a:blipFill>
                <a:blip r:embed="rId7"/>
                <a:stretch>
                  <a:fillRect l="-480" b="-1785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A5968EB-8021-8BCE-AC56-5824B5E6CAA4}"/>
                  </a:ext>
                </a:extLst>
              </p:cNvPr>
              <p:cNvSpPr txBox="1"/>
              <p:nvPr/>
            </p:nvSpPr>
            <p:spPr>
              <a:xfrm>
                <a:off x="200417" y="1733415"/>
                <a:ext cx="25630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pt-B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pt-B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=−0.021 </m:t>
                    </m:r>
                    <m:sSup>
                      <m:sSupPr>
                        <m:ctrlPr>
                          <a:rPr lang="pt-BR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600" b="0" i="1" smtClean="0">
                            <a:latin typeface="Cambria Math" panose="02040503050406030204" pitchFamily="18" charset="0"/>
                          </a:rPr>
                          <m:t>𝑝𝑠</m:t>
                        </m:r>
                      </m:e>
                      <m:sup>
                        <m:r>
                          <a:rPr lang="pt-B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pt-BR" sz="16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pt-BR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A5968EB-8021-8BCE-AC56-5824B5E6C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17" y="1733415"/>
                <a:ext cx="2563001" cy="338554"/>
              </a:xfrm>
              <a:prstGeom prst="rect">
                <a:avLst/>
              </a:prstGeom>
              <a:blipFill>
                <a:blip r:embed="rId8"/>
                <a:stretch>
                  <a:fillRect l="-952" b="-1785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4202A9-7CD3-6252-8361-12135D51EBF4}"/>
                  </a:ext>
                </a:extLst>
              </p:cNvPr>
              <p:cNvSpPr txBox="1"/>
              <p:nvPr/>
            </p:nvSpPr>
            <p:spPr>
              <a:xfrm>
                <a:off x="200416" y="2615415"/>
                <a:ext cx="47373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Para um delay </a:t>
                </a:r>
                <a14:m>
                  <m:oMath xmlns:m="http://schemas.openxmlformats.org/officeDocument/2006/math"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pt-B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=25</m:t>
                    </m:r>
                    <m:r>
                      <a:rPr lang="pt-B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𝑝𝑠</m:t>
                    </m:r>
                  </m:oMath>
                </a14:m>
                <a:r>
                  <a:rPr lang="pt-BR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b="1" i="1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pt-BR" b="1" i="1">
                            <a:latin typeface="Cambria Math" panose="02040503050406030204" pitchFamily="18" charset="0"/>
                          </a:rPr>
                          <m:t>𝑻</m:t>
                        </m:r>
                      </m:sub>
                    </m:sSub>
                    <m:r>
                      <a:rPr lang="pt-BR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b="1" i="1">
                        <a:latin typeface="Cambria Math" panose="02040503050406030204" pitchFamily="18" charset="0"/>
                      </a:rPr>
                      <m:t>𝟖</m:t>
                    </m:r>
                    <m:r>
                      <a:rPr lang="pt-BR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latin typeface="Cambria Math" panose="02040503050406030204" pitchFamily="18" charset="0"/>
                      </a:rPr>
                      <m:t>𝒕𝒂𝒑𝒔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4202A9-7CD3-6252-8361-12135D51E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16" y="2615415"/>
                <a:ext cx="4737341" cy="307777"/>
              </a:xfrm>
              <a:prstGeom prst="rect">
                <a:avLst/>
              </a:prstGeom>
              <a:blipFill>
                <a:blip r:embed="rId9"/>
                <a:stretch>
                  <a:fillRect l="-386" t="-3922" b="-1960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0999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rmAutofit fontScale="97500" lnSpcReduction="1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pt-BR" sz="2700" dirty="0"/>
                  <a:t>Análise do delay </a:t>
                </a:r>
                <a14:m>
                  <m:oMath xmlns:m="http://schemas.openxmlformats.org/officeDocument/2006/math">
                    <m:r>
                      <a:rPr lang="pt-BR" sz="25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pt-BR" sz="2500" b="1" dirty="0">
                    <a:latin typeface="+mn-lt"/>
                  </a:rPr>
                  <a:t> </a:t>
                </a:r>
                <a:r>
                  <a:rPr lang="pt-BR" sz="2500" dirty="0">
                    <a:latin typeface="+mn-lt"/>
                  </a:rPr>
                  <a:t>em um PPC</a:t>
                </a:r>
                <a:r>
                  <a:rPr lang="pt-BR" sz="2500" b="1" dirty="0">
                    <a:latin typeface="+mn-lt"/>
                  </a:rPr>
                  <a:t> </a:t>
                </a:r>
                <a:endParaRPr lang="pt-BR" sz="2500" dirty="0">
                  <a:latin typeface="+mn-lt"/>
                </a:endParaRPr>
              </a:p>
            </p:txBody>
          </p:sp>
        </mc:Choice>
        <mc:Fallback xmlns="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blipFill>
                <a:blip r:embed="rId2"/>
                <a:stretch>
                  <a:fillRect l="-1242" t="-3191" b="-1914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6DABDEDD-4550-B8C9-C060-6768DD7FF0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3367876"/>
                  </p:ext>
                </p:extLst>
              </p:nvPr>
            </p:nvGraphicFramePr>
            <p:xfrm>
              <a:off x="1005840" y="700607"/>
              <a:ext cx="6606540" cy="2076060"/>
            </p:xfrm>
            <a:graphic>
              <a:graphicData uri="http://schemas.openxmlformats.org/drawingml/2006/table">
                <a:tbl>
                  <a:tblPr firstRow="1" bandRow="1">
                    <a:tableStyleId>{F42D51F5-4380-4B61-BBF7-C1AB4A67B803}</a:tableStyleId>
                  </a:tblPr>
                  <a:tblGrid>
                    <a:gridCol w="741177">
                      <a:extLst>
                        <a:ext uri="{9D8B030D-6E8A-4147-A177-3AD203B41FA5}">
                          <a16:colId xmlns:a16="http://schemas.microsoft.com/office/drawing/2014/main" val="301037917"/>
                        </a:ext>
                      </a:extLst>
                    </a:gridCol>
                    <a:gridCol w="1454902">
                      <a:extLst>
                        <a:ext uri="{9D8B030D-6E8A-4147-A177-3AD203B41FA5}">
                          <a16:colId xmlns:a16="http://schemas.microsoft.com/office/drawing/2014/main" val="3180228184"/>
                        </a:ext>
                      </a:extLst>
                    </a:gridCol>
                    <a:gridCol w="1262746">
                      <a:extLst>
                        <a:ext uri="{9D8B030D-6E8A-4147-A177-3AD203B41FA5}">
                          <a16:colId xmlns:a16="http://schemas.microsoft.com/office/drawing/2014/main" val="4063577376"/>
                        </a:ext>
                      </a:extLst>
                    </a:gridCol>
                    <a:gridCol w="1081576">
                      <a:extLst>
                        <a:ext uri="{9D8B030D-6E8A-4147-A177-3AD203B41FA5}">
                          <a16:colId xmlns:a16="http://schemas.microsoft.com/office/drawing/2014/main" val="2683298670"/>
                        </a:ext>
                      </a:extLst>
                    </a:gridCol>
                    <a:gridCol w="1235559">
                      <a:extLst>
                        <a:ext uri="{9D8B030D-6E8A-4147-A177-3AD203B41FA5}">
                          <a16:colId xmlns:a16="http://schemas.microsoft.com/office/drawing/2014/main" val="1690215504"/>
                        </a:ext>
                      </a:extLst>
                    </a:gridCol>
                    <a:gridCol w="830580">
                      <a:extLst>
                        <a:ext uri="{9D8B030D-6E8A-4147-A177-3AD203B41FA5}">
                          <a16:colId xmlns:a16="http://schemas.microsoft.com/office/drawing/2014/main" val="2742784336"/>
                        </a:ext>
                      </a:extLst>
                    </a:gridCol>
                  </a:tblGrid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Caso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Material (ng)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Arquitetura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BUL (µm)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IL (dB/Cell)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pt-B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pt-B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𝒕</m:t>
                              </m:r>
                            </m:oMath>
                          </a14:m>
                          <a:r>
                            <a:rPr lang="pt-BR" b="1" dirty="0"/>
                            <a:t> (ps)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6079392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A</a:t>
                          </a:r>
                          <a:r>
                            <a:rPr lang="pt-BR" sz="800" dirty="0"/>
                            <a:t>[1]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4.18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1638160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B</a:t>
                          </a:r>
                          <a:r>
                            <a:rPr lang="pt-BR" sz="800" dirty="0"/>
                            <a:t>[2]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Tunable DC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1.39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0109150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C</a:t>
                          </a:r>
                          <a:r>
                            <a:rPr lang="pt-BR" sz="800" dirty="0"/>
                            <a:t>[3]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SiN (1.93)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6.43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1646977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D</a:t>
                          </a:r>
                          <a:r>
                            <a:rPr lang="pt-BR" sz="800" dirty="0"/>
                            <a:t>[4]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SiN (1.93)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Tunable DC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4.50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14561611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</a:t>
                          </a:r>
                          <a:r>
                            <a:rPr lang="pt-BR" sz="800" dirty="0"/>
                            <a:t>[5]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811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>
                              <a:solidFill>
                                <a:schemeClr val="tx1"/>
                              </a:solidFill>
                            </a:rPr>
                            <a:t>11.25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301657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6DABDEDD-4550-B8C9-C060-6768DD7FF0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3367876"/>
                  </p:ext>
                </p:extLst>
              </p:nvPr>
            </p:nvGraphicFramePr>
            <p:xfrm>
              <a:off x="1005840" y="700607"/>
              <a:ext cx="6606540" cy="2076060"/>
            </p:xfrm>
            <a:graphic>
              <a:graphicData uri="http://schemas.openxmlformats.org/drawingml/2006/table">
                <a:tbl>
                  <a:tblPr firstRow="1" bandRow="1">
                    <a:tableStyleId>{F42D51F5-4380-4B61-BBF7-C1AB4A67B803}</a:tableStyleId>
                  </a:tblPr>
                  <a:tblGrid>
                    <a:gridCol w="741177">
                      <a:extLst>
                        <a:ext uri="{9D8B030D-6E8A-4147-A177-3AD203B41FA5}">
                          <a16:colId xmlns:a16="http://schemas.microsoft.com/office/drawing/2014/main" val="301037917"/>
                        </a:ext>
                      </a:extLst>
                    </a:gridCol>
                    <a:gridCol w="1454902">
                      <a:extLst>
                        <a:ext uri="{9D8B030D-6E8A-4147-A177-3AD203B41FA5}">
                          <a16:colId xmlns:a16="http://schemas.microsoft.com/office/drawing/2014/main" val="3180228184"/>
                        </a:ext>
                      </a:extLst>
                    </a:gridCol>
                    <a:gridCol w="1262746">
                      <a:extLst>
                        <a:ext uri="{9D8B030D-6E8A-4147-A177-3AD203B41FA5}">
                          <a16:colId xmlns:a16="http://schemas.microsoft.com/office/drawing/2014/main" val="4063577376"/>
                        </a:ext>
                      </a:extLst>
                    </a:gridCol>
                    <a:gridCol w="1081576">
                      <a:extLst>
                        <a:ext uri="{9D8B030D-6E8A-4147-A177-3AD203B41FA5}">
                          <a16:colId xmlns:a16="http://schemas.microsoft.com/office/drawing/2014/main" val="2683298670"/>
                        </a:ext>
                      </a:extLst>
                    </a:gridCol>
                    <a:gridCol w="1235559">
                      <a:extLst>
                        <a:ext uri="{9D8B030D-6E8A-4147-A177-3AD203B41FA5}">
                          <a16:colId xmlns:a16="http://schemas.microsoft.com/office/drawing/2014/main" val="1690215504"/>
                        </a:ext>
                      </a:extLst>
                    </a:gridCol>
                    <a:gridCol w="830580">
                      <a:extLst>
                        <a:ext uri="{9D8B030D-6E8A-4147-A177-3AD203B41FA5}">
                          <a16:colId xmlns:a16="http://schemas.microsoft.com/office/drawing/2014/main" val="2742784336"/>
                        </a:ext>
                      </a:extLst>
                    </a:gridCol>
                  </a:tblGrid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Caso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Material (ng)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Arquitetura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BUL (µm)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IL (dB/Cell)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98529" t="-1754" r="-1471" b="-5052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6079392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A</a:t>
                          </a:r>
                          <a:r>
                            <a:rPr lang="pt-BR" sz="800" dirty="0"/>
                            <a:t>[1]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4.18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1638160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B</a:t>
                          </a:r>
                          <a:r>
                            <a:rPr lang="pt-BR" sz="800" dirty="0"/>
                            <a:t>[2]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Tunable DC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1.39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0109150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C</a:t>
                          </a:r>
                          <a:r>
                            <a:rPr lang="pt-BR" sz="800" dirty="0"/>
                            <a:t>[3]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SiN (1.93)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6.43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1646977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D</a:t>
                          </a:r>
                          <a:r>
                            <a:rPr lang="pt-BR" sz="800" dirty="0"/>
                            <a:t>[4]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SiN (1.93)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Tunable DC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4.50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14561611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</a:t>
                          </a:r>
                          <a:r>
                            <a:rPr lang="pt-BR" sz="800" dirty="0"/>
                            <a:t>[5]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811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>
                              <a:solidFill>
                                <a:schemeClr val="tx1"/>
                              </a:solidFill>
                            </a:rPr>
                            <a:t>11.25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9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3016579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959FA820-D867-EEDE-FDFE-AD5FE728A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757" y="3439367"/>
            <a:ext cx="3759393" cy="86364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C0811D6-3433-CABB-4E41-3BEA3B483122}"/>
              </a:ext>
            </a:extLst>
          </p:cNvPr>
          <p:cNvCxnSpPr/>
          <p:nvPr/>
        </p:nvCxnSpPr>
        <p:spPr>
          <a:xfrm flipH="1">
            <a:off x="3139440" y="2708731"/>
            <a:ext cx="624840" cy="82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75BC7C-30A2-E367-5C78-B130D7540FB4}"/>
              </a:ext>
            </a:extLst>
          </p:cNvPr>
          <p:cNvCxnSpPr>
            <a:cxnSpLocks/>
          </p:cNvCxnSpPr>
          <p:nvPr/>
        </p:nvCxnSpPr>
        <p:spPr>
          <a:xfrm>
            <a:off x="4137660" y="2395667"/>
            <a:ext cx="2255520" cy="11410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FA884E8B-AA7E-6DFC-3336-13FA8F2D79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99"/>
          <a:stretch/>
        </p:blipFill>
        <p:spPr>
          <a:xfrm>
            <a:off x="5382166" y="3661639"/>
            <a:ext cx="2959252" cy="71122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9FA4227-BB0D-B30A-BD60-848C7EDEA39C}"/>
              </a:ext>
            </a:extLst>
          </p:cNvPr>
          <p:cNvSpPr txBox="1"/>
          <p:nvPr/>
        </p:nvSpPr>
        <p:spPr>
          <a:xfrm>
            <a:off x="810162" y="4464701"/>
            <a:ext cx="70765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pt-BR" sz="100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n-lt"/>
              </a:rPr>
              <a:t>Daniel Pérez-López, Erica Sánchez, and José Capmany, "Programmable True Time Delay Lines Using Integrated Waveguide Meshes," J. Lightwave Technol. </a:t>
            </a:r>
            <a:r>
              <a:rPr lang="pt-BR" sz="1000" i="0" dirty="0">
                <a:solidFill>
                  <a:schemeClr val="tx1"/>
                </a:solidFill>
                <a:effectLst/>
                <a:latin typeface="+mn-lt"/>
              </a:rPr>
              <a:t>36</a:t>
            </a:r>
            <a:r>
              <a:rPr lang="pt-BR" sz="100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n-lt"/>
              </a:rPr>
              <a:t>, 4591-4601 (2018)</a:t>
            </a:r>
            <a:endParaRPr lang="pt-BR" sz="1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0058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rmAutofit fontScale="97500" lnSpcReduction="1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pt-BR" sz="2700" dirty="0"/>
                  <a:t>Análise do delay </a:t>
                </a:r>
                <a14:m>
                  <m:oMath xmlns:m="http://schemas.openxmlformats.org/officeDocument/2006/math">
                    <m:r>
                      <a:rPr lang="pt-BR" sz="25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pt-BR" sz="2500" b="1" dirty="0">
                    <a:latin typeface="+mn-lt"/>
                  </a:rPr>
                  <a:t> </a:t>
                </a:r>
                <a:r>
                  <a:rPr lang="pt-BR" sz="2500" dirty="0">
                    <a:latin typeface="+mn-lt"/>
                  </a:rPr>
                  <a:t>em um PPC</a:t>
                </a:r>
              </a:p>
            </p:txBody>
          </p:sp>
        </mc:Choice>
        <mc:Fallback xmlns="">
          <p:sp>
            <p:nvSpPr>
              <p:cNvPr id="11" name="Google Shape;395;p45">
                <a:extLst>
                  <a:ext uri="{FF2B5EF4-FFF2-40B4-BE49-F238E27FC236}">
                    <a16:creationId xmlns:a16="http://schemas.microsoft.com/office/drawing/2014/main" id="{5097425B-F07C-BEF9-9436-BDE5F00B6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8832300" cy="575700"/>
              </a:xfrm>
              <a:prstGeom prst="rect">
                <a:avLst/>
              </a:prstGeom>
              <a:blipFill>
                <a:blip r:embed="rId2"/>
                <a:stretch>
                  <a:fillRect l="-1242" t="-3191" b="-1914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4360A02-F9FB-C3B8-7164-20FF4878D34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76248469"/>
                  </p:ext>
                </p:extLst>
              </p:nvPr>
            </p:nvGraphicFramePr>
            <p:xfrm>
              <a:off x="1112880" y="575700"/>
              <a:ext cx="6606540" cy="1038030"/>
            </p:xfrm>
            <a:graphic>
              <a:graphicData uri="http://schemas.openxmlformats.org/drawingml/2006/table">
                <a:tbl>
                  <a:tblPr firstRow="1" bandRow="1">
                    <a:tableStyleId>{F42D51F5-4380-4B61-BBF7-C1AB4A67B803}</a:tableStyleId>
                  </a:tblPr>
                  <a:tblGrid>
                    <a:gridCol w="741177">
                      <a:extLst>
                        <a:ext uri="{9D8B030D-6E8A-4147-A177-3AD203B41FA5}">
                          <a16:colId xmlns:a16="http://schemas.microsoft.com/office/drawing/2014/main" val="301037917"/>
                        </a:ext>
                      </a:extLst>
                    </a:gridCol>
                    <a:gridCol w="1454902">
                      <a:extLst>
                        <a:ext uri="{9D8B030D-6E8A-4147-A177-3AD203B41FA5}">
                          <a16:colId xmlns:a16="http://schemas.microsoft.com/office/drawing/2014/main" val="3180228184"/>
                        </a:ext>
                      </a:extLst>
                    </a:gridCol>
                    <a:gridCol w="1262746">
                      <a:extLst>
                        <a:ext uri="{9D8B030D-6E8A-4147-A177-3AD203B41FA5}">
                          <a16:colId xmlns:a16="http://schemas.microsoft.com/office/drawing/2014/main" val="4063577376"/>
                        </a:ext>
                      </a:extLst>
                    </a:gridCol>
                    <a:gridCol w="1081576">
                      <a:extLst>
                        <a:ext uri="{9D8B030D-6E8A-4147-A177-3AD203B41FA5}">
                          <a16:colId xmlns:a16="http://schemas.microsoft.com/office/drawing/2014/main" val="2683298670"/>
                        </a:ext>
                      </a:extLst>
                    </a:gridCol>
                    <a:gridCol w="1235559">
                      <a:extLst>
                        <a:ext uri="{9D8B030D-6E8A-4147-A177-3AD203B41FA5}">
                          <a16:colId xmlns:a16="http://schemas.microsoft.com/office/drawing/2014/main" val="1690215504"/>
                        </a:ext>
                      </a:extLst>
                    </a:gridCol>
                    <a:gridCol w="830580">
                      <a:extLst>
                        <a:ext uri="{9D8B030D-6E8A-4147-A177-3AD203B41FA5}">
                          <a16:colId xmlns:a16="http://schemas.microsoft.com/office/drawing/2014/main" val="2742784336"/>
                        </a:ext>
                      </a:extLst>
                    </a:gridCol>
                  </a:tblGrid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Caso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Material (ng)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Arquitetura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BUL (µm)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IL (dB/Cell)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pt-B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pt-B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𝒕</m:t>
                              </m:r>
                            </m:oMath>
                          </a14:m>
                          <a:r>
                            <a:rPr lang="pt-BR" b="1" dirty="0"/>
                            <a:t> (ps)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6079392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A</a:t>
                          </a:r>
                          <a:r>
                            <a:rPr lang="pt-BR" sz="800" dirty="0"/>
                            <a:t>[1]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4.18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73472165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</a:t>
                          </a:r>
                          <a:r>
                            <a:rPr lang="pt-BR" sz="800" dirty="0"/>
                            <a:t>[5]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811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>
                              <a:solidFill>
                                <a:schemeClr val="tx1"/>
                              </a:solidFill>
                            </a:rPr>
                            <a:t>11.25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301657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4360A02-F9FB-C3B8-7164-20FF4878D34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76248469"/>
                  </p:ext>
                </p:extLst>
              </p:nvPr>
            </p:nvGraphicFramePr>
            <p:xfrm>
              <a:off x="1112880" y="575700"/>
              <a:ext cx="6606540" cy="1038030"/>
            </p:xfrm>
            <a:graphic>
              <a:graphicData uri="http://schemas.openxmlformats.org/drawingml/2006/table">
                <a:tbl>
                  <a:tblPr firstRow="1" bandRow="1">
                    <a:tableStyleId>{F42D51F5-4380-4B61-BBF7-C1AB4A67B803}</a:tableStyleId>
                  </a:tblPr>
                  <a:tblGrid>
                    <a:gridCol w="741177">
                      <a:extLst>
                        <a:ext uri="{9D8B030D-6E8A-4147-A177-3AD203B41FA5}">
                          <a16:colId xmlns:a16="http://schemas.microsoft.com/office/drawing/2014/main" val="301037917"/>
                        </a:ext>
                      </a:extLst>
                    </a:gridCol>
                    <a:gridCol w="1454902">
                      <a:extLst>
                        <a:ext uri="{9D8B030D-6E8A-4147-A177-3AD203B41FA5}">
                          <a16:colId xmlns:a16="http://schemas.microsoft.com/office/drawing/2014/main" val="3180228184"/>
                        </a:ext>
                      </a:extLst>
                    </a:gridCol>
                    <a:gridCol w="1262746">
                      <a:extLst>
                        <a:ext uri="{9D8B030D-6E8A-4147-A177-3AD203B41FA5}">
                          <a16:colId xmlns:a16="http://schemas.microsoft.com/office/drawing/2014/main" val="4063577376"/>
                        </a:ext>
                      </a:extLst>
                    </a:gridCol>
                    <a:gridCol w="1081576">
                      <a:extLst>
                        <a:ext uri="{9D8B030D-6E8A-4147-A177-3AD203B41FA5}">
                          <a16:colId xmlns:a16="http://schemas.microsoft.com/office/drawing/2014/main" val="2683298670"/>
                        </a:ext>
                      </a:extLst>
                    </a:gridCol>
                    <a:gridCol w="1235559">
                      <a:extLst>
                        <a:ext uri="{9D8B030D-6E8A-4147-A177-3AD203B41FA5}">
                          <a16:colId xmlns:a16="http://schemas.microsoft.com/office/drawing/2014/main" val="1690215504"/>
                        </a:ext>
                      </a:extLst>
                    </a:gridCol>
                    <a:gridCol w="830580">
                      <a:extLst>
                        <a:ext uri="{9D8B030D-6E8A-4147-A177-3AD203B41FA5}">
                          <a16:colId xmlns:a16="http://schemas.microsoft.com/office/drawing/2014/main" val="2742784336"/>
                        </a:ext>
                      </a:extLst>
                    </a:gridCol>
                  </a:tblGrid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Caso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Material (ng)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Arquitetura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BUL (µm)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1" dirty="0"/>
                            <a:t>IL (dB/Cell)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98529" t="-1754" r="-1471" b="-2052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60793928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A</a:t>
                          </a:r>
                          <a:r>
                            <a:rPr lang="pt-BR" sz="800" dirty="0"/>
                            <a:t>[1]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0.20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4.18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73472165"/>
                      </a:ext>
                    </a:extLst>
                  </a:tr>
                  <a:tr h="3460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</a:t>
                          </a:r>
                          <a:r>
                            <a:rPr lang="pt-BR" sz="800" dirty="0"/>
                            <a:t>[5]</a:t>
                          </a:r>
                          <a:endParaRPr lang="pt-BR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SOI (4.18)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MZI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811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0.48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>
                              <a:solidFill>
                                <a:schemeClr val="tx1"/>
                              </a:solidFill>
                            </a:rPr>
                            <a:t>11.25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3016579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A3554ABC-BCA0-F221-F813-3120A2FCD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994" y="1716914"/>
            <a:ext cx="7942312" cy="33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77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5BDD21-4F00-F866-8C9E-180AD4BDB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07" y="639695"/>
            <a:ext cx="3296693" cy="155390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Proposta de novo modelo de rede neural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/>
              <p:nvPr/>
            </p:nvSpPr>
            <p:spPr>
              <a:xfrm>
                <a:off x="5675125" y="817010"/>
                <a:ext cx="3609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sz="1100" dirty="0"/>
                  <a:t>L</a:t>
                </a:r>
                <a:endParaRPr lang="pt-BR" sz="1200" b="1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125" y="817010"/>
                <a:ext cx="360996" cy="276999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773AFAF0-8E56-8083-07BF-F32450ABBF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68" t="5786" r="33531" b="57797"/>
          <a:stretch/>
        </p:blipFill>
        <p:spPr>
          <a:xfrm>
            <a:off x="303336" y="645141"/>
            <a:ext cx="3345069" cy="15587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4E7E00D-1348-5CC3-48D7-19E0C3250BD2}"/>
                  </a:ext>
                </a:extLst>
              </p:cNvPr>
              <p:cNvSpPr txBox="1"/>
              <p:nvPr/>
            </p:nvSpPr>
            <p:spPr>
              <a:xfrm>
                <a:off x="668785" y="747090"/>
                <a:ext cx="3609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sz="1100" dirty="0"/>
                  <a:t>L</a:t>
                </a:r>
                <a:endParaRPr lang="pt-BR" sz="1200" b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4E7E00D-1348-5CC3-48D7-19E0C3250B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785" y="747090"/>
                <a:ext cx="360996" cy="276999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217AB85-7175-F23D-09A7-CEDCB030E01D}"/>
              </a:ext>
            </a:extLst>
          </p:cNvPr>
          <p:cNvSpPr txBox="1"/>
          <p:nvPr/>
        </p:nvSpPr>
        <p:spPr>
          <a:xfrm>
            <a:off x="1175770" y="220400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+mj-lt"/>
              </a:rPr>
              <a:t>Modelo paralelo</a:t>
            </a:r>
            <a:endParaRPr lang="pt-BR" sz="105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DC632-D3B1-4994-CE31-371A9F9C163E}"/>
              </a:ext>
            </a:extLst>
          </p:cNvPr>
          <p:cNvSpPr txBox="1"/>
          <p:nvPr/>
        </p:nvSpPr>
        <p:spPr>
          <a:xfrm>
            <a:off x="6720869" y="220400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+mj-lt"/>
              </a:rPr>
              <a:t>Modelo série</a:t>
            </a:r>
            <a:endParaRPr lang="pt-BR" sz="1050" b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C43339-4DF6-77F5-A4E4-2272866F41FF}"/>
              </a:ext>
            </a:extLst>
          </p:cNvPr>
          <p:cNvSpPr txBox="1"/>
          <p:nvPr/>
        </p:nvSpPr>
        <p:spPr>
          <a:xfrm>
            <a:off x="446442" y="2571750"/>
            <a:ext cx="81905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300" dirty="0"/>
              <a:t>A motivação para a transição de um modelo paralelo para um modelo em série reside na capacidade de encaixar, topologicamente, mais taps em um circuito hexagonal.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E7F078-10FA-A3DD-8517-F76EB738E72F}"/>
              </a:ext>
            </a:extLst>
          </p:cNvPr>
          <p:cNvSpPr txBox="1"/>
          <p:nvPr/>
        </p:nvSpPr>
        <p:spPr>
          <a:xfrm>
            <a:off x="446442" y="3154942"/>
            <a:ext cx="753931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/>
              <a:t>Teoricamente, para se realizar essa transição é necessário considerar alguns pontos: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1F7B29-A338-C02B-AD16-836AAE6FDE5E}"/>
              </a:ext>
            </a:extLst>
          </p:cNvPr>
          <p:cNvSpPr txBox="1"/>
          <p:nvPr/>
        </p:nvSpPr>
        <p:spPr>
          <a:xfrm>
            <a:off x="457592" y="3563630"/>
            <a:ext cx="8266356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300" dirty="0"/>
              <a:t>Ao invés de um spliting de potência </a:t>
            </a:r>
            <a:r>
              <a:rPr lang="pt-BR" sz="1300" b="1" dirty="0"/>
              <a:t>1:N</a:t>
            </a:r>
            <a:r>
              <a:rPr lang="pt-BR" sz="1300" dirty="0"/>
              <a:t>, seriam necessários N-1 splittings </a:t>
            </a:r>
            <a:r>
              <a:rPr lang="pt-BR" sz="1300" b="1" dirty="0"/>
              <a:t>1:2</a:t>
            </a:r>
            <a:r>
              <a:rPr lang="pt-BR" sz="1300" dirty="0"/>
              <a:t>. Isso implica que para resultar no mesmo efeito (saídas homogêneas), as proporções de splittings devem ser diferentes para cada estágio de splitting.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0AD84A-FCD5-72FB-AC06-B32B91D3EA65}"/>
                  </a:ext>
                </a:extLst>
              </p:cNvPr>
              <p:cNvSpPr txBox="1"/>
              <p:nvPr/>
            </p:nvSpPr>
            <p:spPr>
              <a:xfrm>
                <a:off x="457592" y="4231606"/>
                <a:ext cx="8168248" cy="6924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pt-BR" sz="1300" dirty="0"/>
                  <a:t>A presença de diversos estágios de splitting no caminho percorrido de um sinal poderá implicar em </a:t>
                </a:r>
                <a:r>
                  <a:rPr lang="pt-BR" sz="1300" b="1" dirty="0"/>
                  <a:t>efeitos adicionais </a:t>
                </a:r>
                <a:r>
                  <a:rPr lang="pt-BR" sz="1300" dirty="0"/>
                  <a:t>(como mudança de fase), que poderiam ser compensados pelos phase-shifters a posteriori. Caso contrário isso resultará necessariamente em uma nova representação do sinal final </a:t>
                </a:r>
                <a14:m>
                  <m:oMath xmlns:m="http://schemas.openxmlformats.org/officeDocument/2006/math">
                    <m:r>
                      <a:rPr lang="pt-BR" sz="13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3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sz="13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sz="13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sz="13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0AD84A-FCD5-72FB-AC06-B32B91D3EA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92" y="4231606"/>
                <a:ext cx="8168248" cy="692497"/>
              </a:xfrm>
              <a:prstGeom prst="rect">
                <a:avLst/>
              </a:prstGeom>
              <a:blipFill>
                <a:blip r:embed="rId6"/>
                <a:stretch>
                  <a:fillRect t="-877" r="-149" b="-614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5725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8BC7260-9DBC-0225-27B9-323DCEAB1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792" y="572650"/>
            <a:ext cx="2932777" cy="1541413"/>
          </a:xfrm>
          <a:prstGeom prst="rect">
            <a:avLst/>
          </a:prstGeom>
        </p:spPr>
      </p:pic>
      <p:pic>
        <p:nvPicPr>
          <p:cNvPr id="6" name="Picture 5" descr="A diagram of a hexagonal structure&#10;&#10;Description automatically generated">
            <a:extLst>
              <a:ext uri="{FF2B5EF4-FFF2-40B4-BE49-F238E27FC236}">
                <a16:creationId xmlns:a16="http://schemas.microsoft.com/office/drawing/2014/main" id="{085EA5BA-C3D3-2B79-0B26-F2FD9CFBDF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66" t="6222" r="15562" b="6815"/>
          <a:stretch/>
        </p:blipFill>
        <p:spPr>
          <a:xfrm>
            <a:off x="23749" y="621693"/>
            <a:ext cx="6379901" cy="447294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Proposta de topologia: Saídas em várias direções</a:t>
            </a:r>
            <a:endParaRPr lang="pt-BR" sz="2500" dirty="0">
              <a:latin typeface="+mn-lt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B4B23F4-6AC0-846F-AD1F-6B562B46C4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8893" y="3986292"/>
            <a:ext cx="829082" cy="9705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3838272-F2CF-AD07-879A-A24BB35C4ABD}"/>
              </a:ext>
            </a:extLst>
          </p:cNvPr>
          <p:cNvSpPr txBox="1"/>
          <p:nvPr/>
        </p:nvSpPr>
        <p:spPr>
          <a:xfrm>
            <a:off x="6282979" y="4007863"/>
            <a:ext cx="16355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Não utilizado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3F7794-8713-5E85-B9C5-294AF4C2B2E8}"/>
              </a:ext>
            </a:extLst>
          </p:cNvPr>
          <p:cNvSpPr txBox="1"/>
          <p:nvPr/>
        </p:nvSpPr>
        <p:spPr>
          <a:xfrm>
            <a:off x="6282980" y="4233878"/>
            <a:ext cx="16355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Coupler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8BC7A5-C96B-D0E8-8EF3-E5443AF384E8}"/>
              </a:ext>
            </a:extLst>
          </p:cNvPr>
          <p:cNvSpPr txBox="1"/>
          <p:nvPr/>
        </p:nvSpPr>
        <p:spPr>
          <a:xfrm>
            <a:off x="6282981" y="4453668"/>
            <a:ext cx="16355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Bar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2217DF-B227-163D-6036-DCA201A8B73D}"/>
              </a:ext>
            </a:extLst>
          </p:cNvPr>
          <p:cNvSpPr txBox="1"/>
          <p:nvPr/>
        </p:nvSpPr>
        <p:spPr>
          <a:xfrm>
            <a:off x="6282982" y="4663217"/>
            <a:ext cx="16355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Crossing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50BDBA4-205A-7ED3-158F-52EC5DFF01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1755" y="3505674"/>
            <a:ext cx="343357" cy="51503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37D2887-45E7-8CC8-F997-77E4B765B168}"/>
              </a:ext>
            </a:extLst>
          </p:cNvPr>
          <p:cNvSpPr txBox="1"/>
          <p:nvPr/>
        </p:nvSpPr>
        <p:spPr>
          <a:xfrm>
            <a:off x="5964288" y="3740071"/>
            <a:ext cx="19542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Coupler para Splitting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79CA047-AFDF-4914-E592-92D3F20E10E7}"/>
              </a:ext>
            </a:extLst>
          </p:cNvPr>
          <p:cNvSpPr txBox="1"/>
          <p:nvPr/>
        </p:nvSpPr>
        <p:spPr>
          <a:xfrm>
            <a:off x="5964288" y="3471504"/>
            <a:ext cx="19542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dirty="0"/>
              <a:t>Coupler para Pesagem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AF871AF-0BE5-C16B-748B-EFF5185CC9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4400" y="3493302"/>
            <a:ext cx="343357" cy="5150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122BCFB-B8F1-B35C-DDDC-88841B19BEA1}"/>
                  </a:ext>
                </a:extLst>
              </p:cNvPr>
              <p:cNvSpPr txBox="1"/>
              <p:nvPr/>
            </p:nvSpPr>
            <p:spPr>
              <a:xfrm>
                <a:off x="5323771" y="2641050"/>
                <a:ext cx="1122423" cy="332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dirty="0"/>
                  <a:t>L: </a:t>
                </a:r>
                <a:r>
                  <a:rPr lang="pt-BR" b="1" dirty="0"/>
                  <a:t>6 BULs</a:t>
                </a:r>
                <a:endParaRPr lang="pt-BR" sz="1600" b="1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122BCFB-B8F1-B35C-DDDC-88841B19BE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3771" y="2641050"/>
                <a:ext cx="1122423" cy="332912"/>
              </a:xfrm>
              <a:prstGeom prst="rect">
                <a:avLst/>
              </a:prstGeom>
              <a:blipFill>
                <a:blip r:embed="rId6"/>
                <a:stretch>
                  <a:fillRect r="-543"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/>
              <p:nvPr/>
            </p:nvSpPr>
            <p:spPr>
              <a:xfrm>
                <a:off x="6234305" y="694544"/>
                <a:ext cx="3609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sz="1100" dirty="0"/>
                  <a:t>L</a:t>
                </a:r>
                <a:endParaRPr lang="pt-BR" sz="1200" b="1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4305" y="694544"/>
                <a:ext cx="360996" cy="276999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1264BDE1-528E-3FF8-EDD9-48694123A775}"/>
              </a:ext>
            </a:extLst>
          </p:cNvPr>
          <p:cNvSpPr txBox="1"/>
          <p:nvPr/>
        </p:nvSpPr>
        <p:spPr>
          <a:xfrm>
            <a:off x="5323771" y="2417861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Taps: </a:t>
            </a:r>
            <a:r>
              <a:rPr lang="pt-BR" b="1" dirty="0"/>
              <a:t>6</a:t>
            </a:r>
            <a:endParaRPr lang="pt-BR" sz="1600" b="1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E71C5C6-0E8F-8DF6-C8C5-1A121C5D8341}"/>
              </a:ext>
            </a:extLst>
          </p:cNvPr>
          <p:cNvSpPr/>
          <p:nvPr/>
        </p:nvSpPr>
        <p:spPr>
          <a:xfrm>
            <a:off x="6543756" y="2248326"/>
            <a:ext cx="2477402" cy="9705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D1BFFB-D14A-EA2B-A3CA-968DABB4306C}"/>
              </a:ext>
            </a:extLst>
          </p:cNvPr>
          <p:cNvSpPr txBox="1"/>
          <p:nvPr/>
        </p:nvSpPr>
        <p:spPr>
          <a:xfrm>
            <a:off x="6509490" y="2278843"/>
            <a:ext cx="2532079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Para esta topologia, não há a presença de um combiner dos sinais de saída, sendo necessário um circuito externo para cumprir esse papel </a:t>
            </a:r>
          </a:p>
        </p:txBody>
      </p:sp>
    </p:spTree>
    <p:extLst>
      <p:ext uri="{BB962C8B-B14F-4D97-AF65-F5344CB8AC3E}">
        <p14:creationId xmlns:p14="http://schemas.microsoft.com/office/powerpoint/2010/main" val="3973229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Referências</a:t>
            </a:r>
            <a:endParaRPr lang="pt-BR" sz="2500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16881-287F-3A64-DD15-DDDDF63A74C0}"/>
              </a:ext>
            </a:extLst>
          </p:cNvPr>
          <p:cNvSpPr txBox="1"/>
          <p:nvPr/>
        </p:nvSpPr>
        <p:spPr>
          <a:xfrm>
            <a:off x="246137" y="689248"/>
            <a:ext cx="8455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pt-BR" b="0" i="0" dirty="0">
                <a:solidFill>
                  <a:srgbClr val="181817"/>
                </a:solidFill>
                <a:effectLst/>
                <a:latin typeface="+mj-lt"/>
              </a:rPr>
              <a:t>Horikawa T, Shimura D, Mogami T. Low-loss silicon wire waveguides for optical integrated circuits. </a:t>
            </a:r>
            <a:r>
              <a:rPr lang="pt-BR" b="0" i="1" dirty="0">
                <a:solidFill>
                  <a:srgbClr val="181817"/>
                </a:solidFill>
                <a:effectLst/>
                <a:latin typeface="+mj-lt"/>
              </a:rPr>
              <a:t>MRS Communications</a:t>
            </a:r>
            <a:r>
              <a:rPr lang="pt-BR" b="0" i="0" dirty="0">
                <a:solidFill>
                  <a:srgbClr val="181817"/>
                </a:solidFill>
                <a:effectLst/>
                <a:latin typeface="+mj-lt"/>
              </a:rPr>
              <a:t>. 2016;6(1):9-15. doi:10.1557/mrc.2015.84</a:t>
            </a:r>
          </a:p>
          <a:p>
            <a:pPr marL="342900" indent="-342900" algn="just">
              <a:buFont typeface="+mj-lt"/>
              <a:buAutoNum type="arabicPeriod"/>
            </a:pPr>
            <a:endParaRPr lang="pt-BR" dirty="0">
              <a:solidFill>
                <a:srgbClr val="181817"/>
              </a:solidFill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Chris G. H. Roeloffzen, Leimeng Zhuang, Caterina Taddei, Arne Leinse, René G. Heideman, Paulus W. L. van Dijk, Ruud M. Oldenbeuving, David A. I. Marpaung, Maurizio Burla, and Klaus -J. Boller, "Silicon nitride microwave photonic circuits," Opt. Express </a:t>
            </a:r>
            <a:r>
              <a:rPr lang="pt-BR" i="0" dirty="0">
                <a:solidFill>
                  <a:schemeClr val="tx1"/>
                </a:solidFill>
                <a:effectLst/>
                <a:latin typeface="+mj-lt"/>
              </a:rPr>
              <a:t>21</a:t>
            </a:r>
            <a:r>
              <a:rPr lang="pt-BR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, 22937-22961 (2013)</a:t>
            </a:r>
          </a:p>
          <a:p>
            <a:pPr marL="342900" indent="-342900" algn="just">
              <a:buFont typeface="+mj-lt"/>
              <a:buAutoNum type="arabicPeriod"/>
            </a:pPr>
            <a:endParaRPr lang="pt-BR" dirty="0">
              <a:solidFill>
                <a:schemeClr val="tx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b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+mj-lt"/>
              </a:rPr>
              <a:t>Z. Sheng et al., "A Compact and Low-Loss MMI Coupler Fabricated With CMOS Technology," in IEEE Photonics Journal, vol. 4, no. 6, pp. 2272-2277, Dec. 2012, </a:t>
            </a:r>
            <a:r>
              <a:rPr lang="en-US" b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+mj-lt"/>
              </a:rPr>
              <a:t>doi</a:t>
            </a:r>
            <a:r>
              <a:rPr lang="en-US" b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+mj-lt"/>
              </a:rPr>
              <a:t>: 10.1109/JPHOT.2012.2230320.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rgbClr val="333333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G. W. Cong, K. Suzuki, S. H. Kim, K. Tanizawa, S. Namiki, and H. Kawashima, "Demonstration of a 3-dB directional coupler with enhanced robustness to gap variations for silicon wire waveguides," Opt. Express </a:t>
            </a:r>
            <a:r>
              <a:rPr lang="pt-BR" i="0" dirty="0">
                <a:solidFill>
                  <a:schemeClr val="tx1"/>
                </a:solidFill>
                <a:effectLst/>
                <a:latin typeface="+mj-lt"/>
              </a:rPr>
              <a:t>22</a:t>
            </a:r>
            <a:r>
              <a:rPr lang="pt-BR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, 2051-2059 (2014)</a:t>
            </a:r>
          </a:p>
          <a:p>
            <a:pPr marL="342900" indent="-342900" algn="just">
              <a:buFont typeface="+mj-lt"/>
              <a:buAutoNum type="arabicPeriod"/>
            </a:pPr>
            <a:endParaRPr lang="pt-BR" dirty="0">
              <a:solidFill>
                <a:schemeClr val="tx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Pérez-López, D., Gutierrez, A., Sánchez, D. et al. General-purpose programmable photonic processor for advanced radiofrequency applications. Nat Commun 15, 1563 (2024). https://doi.org/10.1038/s41467-024-45888-7</a:t>
            </a:r>
            <a:endParaRPr lang="pt-BR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9987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5D703AA-E40E-AF4E-BBF7-529AFAC68756}"/>
              </a:ext>
            </a:extLst>
          </p:cNvPr>
          <p:cNvSpPr/>
          <p:nvPr/>
        </p:nvSpPr>
        <p:spPr>
          <a:xfrm>
            <a:off x="5646420" y="2488653"/>
            <a:ext cx="3084911" cy="26161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Unidade básica de célula (2x2 optical gate)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99BCE-ED4C-3340-0A86-958A3BC8F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" y="776598"/>
            <a:ext cx="5321355" cy="2754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712957-9E70-02AA-BB56-A96A3F2CD8AA}"/>
              </a:ext>
            </a:extLst>
          </p:cNvPr>
          <p:cNvSpPr txBox="1"/>
          <p:nvPr/>
        </p:nvSpPr>
        <p:spPr>
          <a:xfrm>
            <a:off x="1738734" y="3581893"/>
            <a:ext cx="2243730" cy="244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da-DK" sz="1000" dirty="0"/>
              <a:t>Bogaerts et al, Nature 2020</a:t>
            </a:r>
            <a:endParaRPr lang="pt-BR" sz="800" dirty="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65FC15-1849-F357-0B96-D533BDA1D1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6"/>
          <a:stretch/>
        </p:blipFill>
        <p:spPr>
          <a:xfrm>
            <a:off x="5617691" y="756825"/>
            <a:ext cx="3084911" cy="15019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6156FC-3836-C996-5268-D785FD7984CE}"/>
              </a:ext>
            </a:extLst>
          </p:cNvPr>
          <p:cNvSpPr txBox="1"/>
          <p:nvPr/>
        </p:nvSpPr>
        <p:spPr>
          <a:xfrm>
            <a:off x="5750511" y="2488654"/>
            <a:ext cx="3303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São necessários dois pontos de controle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342D6E-D9D6-6E1B-EAF6-8BA6A3A0ABC3}"/>
              </a:ext>
            </a:extLst>
          </p:cNvPr>
          <p:cNvSpPr txBox="1"/>
          <p:nvPr/>
        </p:nvSpPr>
        <p:spPr>
          <a:xfrm>
            <a:off x="5721868" y="3242369"/>
            <a:ext cx="3009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/>
              <a:t>Algumas tecnologias de tuning que se destacam são: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709E23-ABB5-80C5-38A5-0AFD2E81FB4A}"/>
              </a:ext>
            </a:extLst>
          </p:cNvPr>
          <p:cNvSpPr txBox="1"/>
          <p:nvPr/>
        </p:nvSpPr>
        <p:spPr>
          <a:xfrm>
            <a:off x="5646420" y="3473201"/>
            <a:ext cx="3827835" cy="123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pt-BR" sz="1200" dirty="0"/>
              <a:t>Thermal Phase-shifters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Eletromechanical systems (MEMS, NEMS) (Couplers e Phase-shifters)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1200" dirty="0"/>
              <a:t>Cristais líquidos</a:t>
            </a:r>
          </a:p>
        </p:txBody>
      </p:sp>
    </p:spTree>
    <p:extLst>
      <p:ext uri="{BB962C8B-B14F-4D97-AF65-F5344CB8AC3E}">
        <p14:creationId xmlns:p14="http://schemas.microsoft.com/office/powerpoint/2010/main" val="2991559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20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5 - Estudo acerca das topologias de rede neural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FF214F23-7746-E4CF-F5CD-73E2F76FA3B1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07/08/2024</a:t>
            </a:r>
          </a:p>
        </p:txBody>
      </p:sp>
    </p:spTree>
    <p:extLst>
      <p:ext uri="{BB962C8B-B14F-4D97-AF65-F5344CB8AC3E}">
        <p14:creationId xmlns:p14="http://schemas.microsoft.com/office/powerpoint/2010/main" val="630506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5BDD21-4F00-F866-8C9E-180AD4BDB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07" y="2940935"/>
            <a:ext cx="3296693" cy="155390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Comparação entre modelos de NN (Neural Network)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/>
              <p:nvPr/>
            </p:nvSpPr>
            <p:spPr>
              <a:xfrm>
                <a:off x="5690365" y="3118250"/>
                <a:ext cx="3609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sz="1100" dirty="0"/>
                  <a:t>L</a:t>
                </a:r>
                <a:endParaRPr lang="pt-BR" sz="1200" b="1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0A4B99-5181-B2B0-7BC1-6EE3C6013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0365" y="3118250"/>
                <a:ext cx="360996" cy="276999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773AFAF0-8E56-8083-07BF-F32450ABBF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68" t="5786" r="33531" b="57797"/>
          <a:stretch/>
        </p:blipFill>
        <p:spPr>
          <a:xfrm>
            <a:off x="5535607" y="807830"/>
            <a:ext cx="3345069" cy="15587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4E7E00D-1348-5CC3-48D7-19E0C3250BD2}"/>
                  </a:ext>
                </a:extLst>
              </p:cNvPr>
              <p:cNvSpPr txBox="1"/>
              <p:nvPr/>
            </p:nvSpPr>
            <p:spPr>
              <a:xfrm>
                <a:off x="5901056" y="909779"/>
                <a:ext cx="3609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pt-BR" sz="1100" dirty="0"/>
                  <a:t>L</a:t>
                </a:r>
                <a:endParaRPr lang="pt-BR" sz="1200" b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4E7E00D-1348-5CC3-48D7-19E0C3250B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1056" y="909779"/>
                <a:ext cx="360996" cy="276999"/>
              </a:xfrm>
              <a:prstGeom prst="rect">
                <a:avLst/>
              </a:prstGeom>
              <a:blipFill>
                <a:blip r:embed="rId5"/>
                <a:stretch>
                  <a:fillRect b="-108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217AB85-7175-F23D-09A7-CEDCB030E01D}"/>
              </a:ext>
            </a:extLst>
          </p:cNvPr>
          <p:cNvSpPr txBox="1"/>
          <p:nvPr/>
        </p:nvSpPr>
        <p:spPr>
          <a:xfrm>
            <a:off x="6408041" y="2366691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+mj-lt"/>
              </a:rPr>
              <a:t>Modelo paralelo</a:t>
            </a:r>
            <a:endParaRPr lang="pt-BR" sz="105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DC632-D3B1-4994-CE31-371A9F9C163E}"/>
              </a:ext>
            </a:extLst>
          </p:cNvPr>
          <p:cNvSpPr txBox="1"/>
          <p:nvPr/>
        </p:nvSpPr>
        <p:spPr>
          <a:xfrm>
            <a:off x="6720869" y="450524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+mj-lt"/>
              </a:rPr>
              <a:t>Modelo série</a:t>
            </a:r>
            <a:endParaRPr lang="pt-BR" sz="1050" b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29A8EE-72D5-A938-6A98-27E47167357D}"/>
              </a:ext>
            </a:extLst>
          </p:cNvPr>
          <p:cNvSpPr txBox="1"/>
          <p:nvPr/>
        </p:nvSpPr>
        <p:spPr>
          <a:xfrm>
            <a:off x="631592" y="2164141"/>
            <a:ext cx="43696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Footprint efetiva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198B04-1C87-37F2-08DA-1DE73DA8FCD6}"/>
              </a:ext>
            </a:extLst>
          </p:cNvPr>
          <p:cNvSpPr txBox="1"/>
          <p:nvPr/>
        </p:nvSpPr>
        <p:spPr>
          <a:xfrm>
            <a:off x="604866" y="1408791"/>
            <a:ext cx="4609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É realizado uma comparação entre os dois modelos com base nos seguintes pontos: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72B9-DE18-A3E3-F533-1C3667E0EF48}"/>
              </a:ext>
            </a:extLst>
          </p:cNvPr>
          <p:cNvSpPr txBox="1"/>
          <p:nvPr/>
        </p:nvSpPr>
        <p:spPr>
          <a:xfrm>
            <a:off x="631592" y="2471918"/>
            <a:ext cx="43696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Equação característica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684BBC-A274-4B39-C2DA-C5D52A36E2AB}"/>
              </a:ext>
            </a:extLst>
          </p:cNvPr>
          <p:cNvSpPr txBox="1"/>
          <p:nvPr/>
        </p:nvSpPr>
        <p:spPr>
          <a:xfrm>
            <a:off x="631592" y="2779695"/>
            <a:ext cx="43696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Quantidade e configuração de splitters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D62B4-FCFC-A582-852C-1666993DD23F}"/>
              </a:ext>
            </a:extLst>
          </p:cNvPr>
          <p:cNvSpPr txBox="1"/>
          <p:nvPr/>
        </p:nvSpPr>
        <p:spPr>
          <a:xfrm>
            <a:off x="631592" y="3087472"/>
            <a:ext cx="43696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Perdas </a:t>
            </a:r>
            <a:r>
              <a:rPr lang="pt-BR" b="1" dirty="0">
                <a:solidFill>
                  <a:srgbClr val="FF0000"/>
                </a:solidFill>
              </a:rPr>
              <a:t>(ditada pela quantidade de células)</a:t>
            </a:r>
          </a:p>
        </p:txBody>
      </p:sp>
    </p:spTree>
    <p:extLst>
      <p:ext uri="{BB962C8B-B14F-4D97-AF65-F5344CB8AC3E}">
        <p14:creationId xmlns:p14="http://schemas.microsoft.com/office/powerpoint/2010/main" val="2028039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Comparação entre modelos de NN: Número de Splitters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3AFAF0-8E56-8083-07BF-F32450ABB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8" t="5786" r="33531" b="57797"/>
          <a:stretch/>
        </p:blipFill>
        <p:spPr>
          <a:xfrm>
            <a:off x="361627" y="3104419"/>
            <a:ext cx="3345069" cy="15587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163C58-FAEE-87FF-2A80-6DC305896E8A}"/>
              </a:ext>
            </a:extLst>
          </p:cNvPr>
          <p:cNvSpPr txBox="1"/>
          <p:nvPr/>
        </p:nvSpPr>
        <p:spPr>
          <a:xfrm>
            <a:off x="361627" y="864870"/>
            <a:ext cx="81905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Em relação ao número de splitters </a:t>
            </a:r>
            <a:r>
              <a:rPr lang="pt-BR" b="1" dirty="0"/>
              <a:t>na entrada </a:t>
            </a:r>
            <a:r>
              <a:rPr lang="pt-BR" dirty="0"/>
              <a:t>da topologia, é necessário observar pela aplicação. Em um circuito fotônico programável, desconsiderando a utilização de um HPB (</a:t>
            </a:r>
            <a:r>
              <a:rPr lang="pt-BR" i="1" dirty="0"/>
              <a:t>High Performance Block</a:t>
            </a:r>
            <a:r>
              <a:rPr lang="pt-BR" dirty="0"/>
              <a:t>), como as divisões são feitas a partir de um MZI em modo coupler, deve limitar-se somente a utilizar conjuntos de </a:t>
            </a:r>
            <a:r>
              <a:rPr lang="pt-BR" b="1" dirty="0"/>
              <a:t>splitters 1:2</a:t>
            </a:r>
            <a:r>
              <a:rPr lang="pt-BR" dirty="0"/>
              <a:t>.</a:t>
            </a:r>
            <a:endParaRPr lang="pt-BR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93651C2-0AEE-4AE7-58B2-AB7F0B7C6B67}"/>
                  </a:ext>
                </a:extLst>
              </p:cNvPr>
              <p:cNvSpPr txBox="1"/>
              <p:nvPr/>
            </p:nvSpPr>
            <p:spPr>
              <a:xfrm>
                <a:off x="361627" y="2048530"/>
                <a:ext cx="819054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Dessa forma, é interessante representar um splitter 1:N como um conjunto de splitters 1:2, quantificando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pt-BR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pt-BR" dirty="0"/>
                  <a:t> splitters de entrada no total</a:t>
                </a:r>
                <a:endParaRPr lang="pt-BR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93651C2-0AEE-4AE7-58B2-AB7F0B7C6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627" y="2048530"/>
                <a:ext cx="8190548" cy="523220"/>
              </a:xfrm>
              <a:prstGeom prst="rect">
                <a:avLst/>
              </a:prstGeom>
              <a:blipFill>
                <a:blip r:embed="rId3"/>
                <a:stretch>
                  <a:fillRect l="-223" t="-2326" r="-223" b="-1162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Picture 23">
            <a:extLst>
              <a:ext uri="{FF2B5EF4-FFF2-40B4-BE49-F238E27FC236}">
                <a16:creationId xmlns:a16="http://schemas.microsoft.com/office/drawing/2014/main" id="{7E0636C6-BB33-7767-3111-48419E3C5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107" y="2753201"/>
            <a:ext cx="2866339" cy="175691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10EFBCD-FFDD-4052-3E2B-BDF19FB21E9D}"/>
              </a:ext>
            </a:extLst>
          </p:cNvPr>
          <p:cNvSpPr txBox="1"/>
          <p:nvPr/>
        </p:nvSpPr>
        <p:spPr>
          <a:xfrm>
            <a:off x="5062327" y="4414569"/>
            <a:ext cx="3345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+mj-lt"/>
              </a:rPr>
              <a:t>Splitter 1:8 representado por 7 splitters 1:2</a:t>
            </a:r>
            <a:endParaRPr lang="pt-BR" sz="105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2088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6D8C566-225C-7B18-5B3B-DA546B9EC71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048" y="797100"/>
            <a:ext cx="3042781" cy="1576683"/>
            <a:chOff x="363048" y="797100"/>
            <a:chExt cx="3042781" cy="157668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F81ACE-C481-F0D2-DD6D-0E97E6E5675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3048" y="939563"/>
              <a:ext cx="3042781" cy="1434220"/>
            </a:xfrm>
            <a:prstGeom prst="rect">
              <a:avLst/>
            </a:prstGeom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5C421406-2AA6-96B5-C1FE-687376C0788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70665" y="797100"/>
              <a:ext cx="1192334" cy="1219473"/>
              <a:chOff x="470665" y="797100"/>
              <a:chExt cx="1192334" cy="121947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BBB2C02E-9715-E017-BD85-891070EC95AC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470665" y="1056600"/>
                    <a:ext cx="36099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pt-B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oMath>
                    </a14:m>
                    <a:r>
                      <a:rPr lang="pt-BR" sz="1100" dirty="0"/>
                      <a:t>L</a:t>
                    </a:r>
                    <a:endParaRPr lang="pt-BR" sz="1200" b="1" dirty="0"/>
                  </a:p>
                </p:txBody>
              </p:sp>
            </mc:Choice>
            <mc:Fallback xmlns="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BBB2C02E-9715-E017-BD85-891070EC95AC}"/>
                      </a:ext>
                    </a:extLst>
                  </p:cNvPr>
                  <p:cNvSpPr txBox="1">
                    <a:spLocks noGrp="1"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0665" y="1056600"/>
                    <a:ext cx="360996" cy="27699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10870"/>
                    </a:stretch>
                  </a:blipFill>
                </p:spPr>
                <p:txBody>
                  <a:bodyPr/>
                  <a:lstStyle/>
                  <a:p>
                    <a:r>
                      <a:rPr lang="pt-BR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A459EB50-321B-63F9-E43E-9DD169D27825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831660" y="797100"/>
                    <a:ext cx="337181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𝐾𝑁</m:t>
                          </m:r>
                        </m:oMath>
                      </m:oMathPara>
                    </a14:m>
                    <a:endParaRPr lang="pt-BR" sz="1200" b="1" dirty="0">
                      <a:solidFill>
                        <a:srgbClr val="00B05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A459EB50-321B-63F9-E43E-9DD169D27825}"/>
                      </a:ext>
                    </a:extLst>
                  </p:cNvPr>
                  <p:cNvSpPr txBox="1">
                    <a:spLocks noGrp="1"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31660" y="797100"/>
                    <a:ext cx="337181" cy="276999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r="-5357"/>
                    </a:stretch>
                  </a:blipFill>
                </p:spPr>
                <p:txBody>
                  <a:bodyPr/>
                  <a:lstStyle/>
                  <a:p>
                    <a:r>
                      <a:rPr lang="pt-BR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C49B072C-6746-67C2-10F8-50CBD3FA42E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87212" y="1006858"/>
                <a:ext cx="88900" cy="99483"/>
              </a:xfrm>
              <a:prstGeom prst="ellipse">
                <a:avLst/>
              </a:prstGeom>
              <a:noFill/>
              <a:ln w="63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56D246-216D-63D5-090A-4C93E2F4DA8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9631" y="1320006"/>
                <a:ext cx="88900" cy="99483"/>
              </a:xfrm>
              <a:prstGeom prst="ellipse">
                <a:avLst/>
              </a:prstGeom>
              <a:noFill/>
              <a:ln w="63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C287B739-7C97-86B2-579A-01091E111E42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60978" y="1092749"/>
                    <a:ext cx="337181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pt-BR" sz="1200" b="1" dirty="0">
                      <a:solidFill>
                        <a:srgbClr val="00B05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C287B739-7C97-86B2-579A-01091E111E42}"/>
                      </a:ext>
                    </a:extLst>
                  </p:cNvPr>
                  <p:cNvSpPr txBox="1">
                    <a:spLocks noGrp="1"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60978" y="1092749"/>
                    <a:ext cx="337181" cy="276999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pt-BR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5F58063E-A084-9B5E-5180-A57D03AB4DA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52051" y="1606931"/>
                <a:ext cx="88900" cy="99483"/>
              </a:xfrm>
              <a:prstGeom prst="ellipse">
                <a:avLst/>
              </a:prstGeom>
              <a:noFill/>
              <a:ln w="63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2CDF8E08-0C66-2A22-F573-AAA904E1BF8B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43398" y="1379674"/>
                    <a:ext cx="337181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oMath>
                      </m:oMathPara>
                    </a14:m>
                    <a:endParaRPr lang="pt-BR" sz="1200" b="1" dirty="0">
                      <a:solidFill>
                        <a:srgbClr val="00B05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2CDF8E08-0C66-2A22-F573-AAA904E1BF8B}"/>
                      </a:ext>
                    </a:extLst>
                  </p:cNvPr>
                  <p:cNvSpPr txBox="1">
                    <a:spLocks noGrp="1"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43398" y="1379674"/>
                    <a:ext cx="337181" cy="276999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pt-BR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C90AF24-041D-F1C7-5C6F-3EE5A28988E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34471" y="1917090"/>
                <a:ext cx="88900" cy="99483"/>
              </a:xfrm>
              <a:prstGeom prst="ellipse">
                <a:avLst/>
              </a:prstGeom>
              <a:noFill/>
              <a:ln w="63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2FFBC471-F3B9-C0BF-19E2-DC9C946D47DB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325818" y="1689833"/>
                    <a:ext cx="337181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  <m:r>
                            <a:rPr lang="pt-BR" sz="12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pt-BR" sz="1200" b="1" dirty="0">
                      <a:solidFill>
                        <a:srgbClr val="00B05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2FFBC471-F3B9-C0BF-19E2-DC9C946D47DB}"/>
                      </a:ext>
                    </a:extLst>
                  </p:cNvPr>
                  <p:cNvSpPr txBox="1">
                    <a:spLocks noGrp="1"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25818" y="1689833"/>
                    <a:ext cx="337181" cy="276999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pt-BR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B36BB8F-C2E1-760A-8EC0-A23B7C597D4E}"/>
                  </a:ext>
                </a:extLst>
              </p:cNvPr>
              <p:cNvSpPr txBox="1"/>
              <p:nvPr/>
            </p:nvSpPr>
            <p:spPr>
              <a:xfrm>
                <a:off x="470665" y="2597306"/>
                <a:ext cx="8132315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No modelo em série, cada splitter possui sua própria constante de acoplamento, necessárias assim para </a:t>
                </a:r>
                <a:r>
                  <a:rPr lang="pt-BR" b="1" dirty="0"/>
                  <a:t>dividir igualmente a potência em cada ramo</a:t>
                </a:r>
                <a:r>
                  <a:rPr lang="pt-BR" dirty="0"/>
                  <a:t>, o que implica em diferenças nas defasagens dos phase-shifters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pt-BR" dirty="0"/>
                  <a:t>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pt-BR" dirty="0"/>
                  <a:t>. No total,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pt-BR" i="1" dirty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pt-BR" dirty="0"/>
                  <a:t> splitters 1:2 são necessários.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B36BB8F-C2E1-760A-8EC0-A23B7C597D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65" y="2597306"/>
                <a:ext cx="8132315" cy="738664"/>
              </a:xfrm>
              <a:prstGeom prst="rect">
                <a:avLst/>
              </a:prstGeom>
              <a:blipFill>
                <a:blip r:embed="rId9"/>
                <a:stretch>
                  <a:fillRect l="-225" t="-1653" r="-225" b="-826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B203563-2B7E-61F2-9DF5-C3B5DFE90D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34544" y="3942756"/>
            <a:ext cx="3812264" cy="660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45C3F0-3E14-71C0-B778-15B6F30C975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5989"/>
          <a:stretch/>
        </p:blipFill>
        <p:spPr>
          <a:xfrm>
            <a:off x="1058531" y="3823534"/>
            <a:ext cx="1397072" cy="90146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4977D4E-93A8-6001-DF75-7C919AF50BB5}"/>
                  </a:ext>
                </a:extLst>
              </p:cNvPr>
              <p:cNvSpPr txBox="1"/>
              <p:nvPr/>
            </p:nvSpPr>
            <p:spPr>
              <a:xfrm>
                <a:off x="696008" y="3908204"/>
                <a:ext cx="41235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4977D4E-93A8-6001-DF75-7C919AF50B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08" y="3908204"/>
                <a:ext cx="412356" cy="30777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8E2E9E6-DB8F-FC76-856C-A6872BB429DF}"/>
                  </a:ext>
                </a:extLst>
              </p:cNvPr>
              <p:cNvSpPr txBox="1"/>
              <p:nvPr/>
            </p:nvSpPr>
            <p:spPr>
              <a:xfrm>
                <a:off x="696008" y="4162439"/>
                <a:ext cx="4165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8E2E9E6-DB8F-FC76-856C-A6872BB429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08" y="4162439"/>
                <a:ext cx="416524" cy="30777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F246EE0-4C4B-DEC9-5DD2-A4B4B42F6C0D}"/>
                  </a:ext>
                </a:extLst>
              </p:cNvPr>
              <p:cNvSpPr txBox="1"/>
              <p:nvPr/>
            </p:nvSpPr>
            <p:spPr>
              <a:xfrm>
                <a:off x="2401602" y="3942756"/>
                <a:ext cx="4034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F246EE0-4C4B-DEC9-5DD2-A4B4B42F6C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602" y="3942756"/>
                <a:ext cx="403444" cy="30777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71D6E3D-93A6-C546-9BC6-C2F1BD5B107C}"/>
                  </a:ext>
                </a:extLst>
              </p:cNvPr>
              <p:cNvSpPr txBox="1"/>
              <p:nvPr/>
            </p:nvSpPr>
            <p:spPr>
              <a:xfrm>
                <a:off x="2401602" y="4196991"/>
                <a:ext cx="4076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71D6E3D-93A6-C546-9BC6-C2F1BD5B10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602" y="4196991"/>
                <a:ext cx="407611" cy="307777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3E2237-E4DD-0754-FA74-52FDEB2C79EE}"/>
                  </a:ext>
                </a:extLst>
              </p:cNvPr>
              <p:cNvSpPr txBox="1"/>
              <p:nvPr/>
            </p:nvSpPr>
            <p:spPr>
              <a:xfrm>
                <a:off x="3112219" y="4070859"/>
                <a:ext cx="1140249" cy="4975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3E2237-E4DD-0754-FA74-52FDEB2C79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2219" y="4070859"/>
                <a:ext cx="1140249" cy="497508"/>
              </a:xfrm>
              <a:prstGeom prst="rect">
                <a:avLst/>
              </a:prstGeom>
              <a:blipFill>
                <a:blip r:embed="rId16"/>
                <a:stretch>
                  <a:fillRect b="-123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16EDBDE-FB3E-7CFB-A99F-AEFA9D218C76}"/>
                  </a:ext>
                </a:extLst>
              </p:cNvPr>
              <p:cNvSpPr txBox="1"/>
              <p:nvPr/>
            </p:nvSpPr>
            <p:spPr>
              <a:xfrm rot="4053757">
                <a:off x="962134" y="915473"/>
                <a:ext cx="1410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2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pt-BR" sz="1200" b="1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16EDBDE-FB3E-7CFB-A99F-AEFA9D218C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4053757">
                <a:off x="962134" y="915473"/>
                <a:ext cx="141012" cy="276999"/>
              </a:xfrm>
              <a:prstGeom prst="rect">
                <a:avLst/>
              </a:prstGeom>
              <a:blipFill>
                <a:blip r:embed="rId17"/>
                <a:stretch>
                  <a:fillRect b="-75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Google Shape;395;p45">
            <a:extLst>
              <a:ext uri="{FF2B5EF4-FFF2-40B4-BE49-F238E27FC236}">
                <a16:creationId xmlns:a16="http://schemas.microsoft.com/office/drawing/2014/main" id="{4C94B5B2-79D3-1DED-FA06-9A5A4AE81755}"/>
              </a:ext>
            </a:extLst>
          </p:cNvPr>
          <p:cNvSpPr txBox="1">
            <a:spLocks/>
          </p:cNvSpPr>
          <p:nvPr/>
        </p:nvSpPr>
        <p:spPr>
          <a:xfrm>
            <a:off x="0" y="-14757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Comparação entre modelos de NN: Número de Splitters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8D17FA-F464-6058-715F-F293C2B41DF9}"/>
              </a:ext>
            </a:extLst>
          </p:cNvPr>
          <p:cNvSpPr txBox="1"/>
          <p:nvPr/>
        </p:nvSpPr>
        <p:spPr>
          <a:xfrm>
            <a:off x="5545099" y="2310140"/>
            <a:ext cx="19616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dirty="0"/>
              <a:t>Para IL = 0.20dB/cell (Ref 6)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97E28F-2BA3-FE7B-CA6C-E32ACFC87E17}"/>
              </a:ext>
            </a:extLst>
          </p:cNvPr>
          <p:cNvGrpSpPr/>
          <p:nvPr/>
        </p:nvGrpSpPr>
        <p:grpSpPr>
          <a:xfrm>
            <a:off x="5124983" y="489564"/>
            <a:ext cx="2780385" cy="1845058"/>
            <a:chOff x="5892950" y="512008"/>
            <a:chExt cx="2780385" cy="1845058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9A8D43-719F-3919-5BFA-E8AEE8599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53792" t="11750"/>
            <a:stretch/>
          </p:blipFill>
          <p:spPr>
            <a:xfrm>
              <a:off x="6324600" y="769938"/>
              <a:ext cx="2348735" cy="158712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7C840FC-2C2E-52F1-630D-CAC531CF9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r="90600"/>
            <a:stretch/>
          </p:blipFill>
          <p:spPr>
            <a:xfrm>
              <a:off x="5892950" y="558631"/>
              <a:ext cx="477797" cy="179843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42CBC7F-A98F-195E-7EC6-6745C56F3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45791" t="1004" r="36733" b="88850"/>
            <a:stretch/>
          </p:blipFill>
          <p:spPr>
            <a:xfrm>
              <a:off x="6960279" y="572722"/>
              <a:ext cx="888321" cy="18246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553790F-CD20-1B39-E19F-6F59EA58F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17412" t="-2642" r="37835" b="96566"/>
            <a:stretch/>
          </p:blipFill>
          <p:spPr>
            <a:xfrm>
              <a:off x="6370747" y="512008"/>
              <a:ext cx="2274778" cy="10928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3654376-7A67-5548-D22C-A88E18101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98230" b="85453"/>
            <a:stretch/>
          </p:blipFill>
          <p:spPr>
            <a:xfrm>
              <a:off x="8583385" y="557872"/>
              <a:ext cx="89950" cy="26161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D2B642E-48B8-2993-650D-7BCAB24DB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98230" b="85453"/>
            <a:stretch/>
          </p:blipFill>
          <p:spPr>
            <a:xfrm>
              <a:off x="8583385" y="558391"/>
              <a:ext cx="89950" cy="2616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0646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C909E00-5EF4-5A76-A8AD-E32C6C4734EE}"/>
              </a:ext>
            </a:extLst>
          </p:cNvPr>
          <p:cNvSpPr/>
          <p:nvPr/>
        </p:nvSpPr>
        <p:spPr>
          <a:xfrm>
            <a:off x="1440275" y="611802"/>
            <a:ext cx="6058006" cy="41692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BDD21-4F00-F866-8C9E-180AD4BDB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486" y="1144486"/>
            <a:ext cx="2381602" cy="11225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24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Comparação entre modelos NN: Equação característica e splitters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3AFAF0-8E56-8083-07BF-F32450ABBF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68" t="5786" r="33531" b="57797"/>
          <a:stretch/>
        </p:blipFill>
        <p:spPr>
          <a:xfrm>
            <a:off x="893116" y="1194719"/>
            <a:ext cx="2408962" cy="11225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17AB85-7175-F23D-09A7-CEDCB030E01D}"/>
              </a:ext>
            </a:extLst>
          </p:cNvPr>
          <p:cNvSpPr txBox="1"/>
          <p:nvPr/>
        </p:nvSpPr>
        <p:spPr>
          <a:xfrm>
            <a:off x="1297497" y="2315284"/>
            <a:ext cx="16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+mj-lt"/>
              </a:rPr>
              <a:t>Modelo paralelo</a:t>
            </a:r>
            <a:endParaRPr lang="pt-BR" sz="11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DC632-D3B1-4994-CE31-371A9F9C163E}"/>
              </a:ext>
            </a:extLst>
          </p:cNvPr>
          <p:cNvSpPr txBox="1"/>
          <p:nvPr/>
        </p:nvSpPr>
        <p:spPr>
          <a:xfrm>
            <a:off x="6373888" y="2317503"/>
            <a:ext cx="16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+mj-lt"/>
              </a:rPr>
              <a:t>Modelo série</a:t>
            </a:r>
            <a:endParaRPr lang="pt-BR" sz="1100" b="1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46628A-88C0-5FD6-D80A-027A4093A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13" y="2723933"/>
            <a:ext cx="3662247" cy="774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81DBC0-5DA4-5BF9-F70B-CBB962B6F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7348" y="2623061"/>
            <a:ext cx="3714952" cy="732034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5091EEE3-6911-CA89-3892-82BFCB2C944D}"/>
              </a:ext>
            </a:extLst>
          </p:cNvPr>
          <p:cNvSpPr/>
          <p:nvPr/>
        </p:nvSpPr>
        <p:spPr>
          <a:xfrm rot="5400000">
            <a:off x="1930745" y="2753545"/>
            <a:ext cx="202163" cy="1373060"/>
          </a:xfrm>
          <a:prstGeom prst="righ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D4753AD-885E-A730-822F-6A9908A1532C}"/>
                  </a:ext>
                </a:extLst>
              </p:cNvPr>
              <p:cNvSpPr txBox="1"/>
              <p:nvPr/>
            </p:nvSpPr>
            <p:spPr>
              <a:xfrm>
                <a:off x="1428506" y="3534931"/>
                <a:ext cx="1289852" cy="277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sz="1200" b="1" dirty="0">
                    <a:solidFill>
                      <a:schemeClr val="accent1"/>
                    </a:solidFill>
                  </a:rPr>
                  <a:t>Atraso por </a:t>
                </a:r>
                <a14:m>
                  <m:oMath xmlns:m="http://schemas.openxmlformats.org/officeDocument/2006/math">
                    <m:r>
                      <a:rPr lang="pt-BR" sz="12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12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𝑳</m:t>
                    </m:r>
                  </m:oMath>
                </a14:m>
                <a:endParaRPr lang="pt-BR" sz="1200" b="1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D4753AD-885E-A730-822F-6A9908A153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8506" y="3534931"/>
                <a:ext cx="1289852" cy="277001"/>
              </a:xfrm>
              <a:prstGeom prst="rect">
                <a:avLst/>
              </a:prstGeom>
              <a:blipFill>
                <a:blip r:embed="rId6"/>
                <a:stretch>
                  <a:fillRect t="-4444" b="-1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ight Brace 13">
            <a:extLst>
              <a:ext uri="{FF2B5EF4-FFF2-40B4-BE49-F238E27FC236}">
                <a16:creationId xmlns:a16="http://schemas.microsoft.com/office/drawing/2014/main" id="{BA826EE8-24E6-65AA-582D-30C6DA79551A}"/>
              </a:ext>
            </a:extLst>
          </p:cNvPr>
          <p:cNvSpPr/>
          <p:nvPr/>
        </p:nvSpPr>
        <p:spPr>
          <a:xfrm rot="5400000">
            <a:off x="2939616" y="3117736"/>
            <a:ext cx="202164" cy="644679"/>
          </a:xfrm>
          <a:prstGeom prst="rightBrace">
            <a:avLst>
              <a:gd name="adj1" fmla="val 12102"/>
              <a:gd name="adj2" fmla="val 50000"/>
            </a:avLst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C5B3AB-E67F-D466-ECA0-320E91BD6565}"/>
              </a:ext>
            </a:extLst>
          </p:cNvPr>
          <p:cNvSpPr txBox="1"/>
          <p:nvPr/>
        </p:nvSpPr>
        <p:spPr>
          <a:xfrm>
            <a:off x="2751038" y="3534932"/>
            <a:ext cx="644680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>
                <a:solidFill>
                  <a:schemeClr val="accent1"/>
                </a:solidFill>
              </a:rPr>
              <a:t>Pesos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0C677360-6752-2CD3-4211-9FAFC5ABDAE9}"/>
              </a:ext>
            </a:extLst>
          </p:cNvPr>
          <p:cNvSpPr/>
          <p:nvPr/>
        </p:nvSpPr>
        <p:spPr>
          <a:xfrm rot="5400000">
            <a:off x="6731348" y="2753544"/>
            <a:ext cx="202163" cy="1373060"/>
          </a:xfrm>
          <a:prstGeom prst="righ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76D7E7B-5964-AD42-7FB2-3FDE2A7B949A}"/>
                  </a:ext>
                </a:extLst>
              </p:cNvPr>
              <p:cNvSpPr txBox="1"/>
              <p:nvPr/>
            </p:nvSpPr>
            <p:spPr>
              <a:xfrm>
                <a:off x="6229108" y="3534932"/>
                <a:ext cx="13730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sz="1200" b="1" dirty="0">
                    <a:solidFill>
                      <a:schemeClr val="accent1"/>
                    </a:solidFill>
                  </a:rPr>
                  <a:t>Atraso por </a:t>
                </a:r>
                <a14:m>
                  <m:oMath xmlns:m="http://schemas.openxmlformats.org/officeDocument/2006/math">
                    <m:r>
                      <a:rPr lang="pt-BR" sz="12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12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𝑳</m:t>
                    </m:r>
                  </m:oMath>
                </a14:m>
                <a:endParaRPr lang="pt-BR" sz="1200" b="1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76D7E7B-5964-AD42-7FB2-3FDE2A7B94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9108" y="3534932"/>
                <a:ext cx="1373061" cy="276999"/>
              </a:xfrm>
              <a:prstGeom prst="rect">
                <a:avLst/>
              </a:prstGeom>
              <a:blipFill>
                <a:blip r:embed="rId7"/>
                <a:stretch>
                  <a:fillRect l="-444" t="-4444" b="-1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Brace 17">
            <a:extLst>
              <a:ext uri="{FF2B5EF4-FFF2-40B4-BE49-F238E27FC236}">
                <a16:creationId xmlns:a16="http://schemas.microsoft.com/office/drawing/2014/main" id="{EC88FDBA-BBA8-6B12-A8FA-26398392A4F6}"/>
              </a:ext>
            </a:extLst>
          </p:cNvPr>
          <p:cNvSpPr/>
          <p:nvPr/>
        </p:nvSpPr>
        <p:spPr>
          <a:xfrm rot="5400000">
            <a:off x="7740219" y="3117735"/>
            <a:ext cx="202164" cy="644679"/>
          </a:xfrm>
          <a:prstGeom prst="rightBrace">
            <a:avLst>
              <a:gd name="adj1" fmla="val 12102"/>
              <a:gd name="adj2" fmla="val 50000"/>
            </a:avLst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3A0531-312D-F7B3-DCD4-267DFA550E7A}"/>
              </a:ext>
            </a:extLst>
          </p:cNvPr>
          <p:cNvSpPr txBox="1"/>
          <p:nvPr/>
        </p:nvSpPr>
        <p:spPr>
          <a:xfrm>
            <a:off x="7551640" y="3534931"/>
            <a:ext cx="13730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>
                <a:solidFill>
                  <a:schemeClr val="accent1"/>
                </a:solidFill>
              </a:rPr>
              <a:t>Pesos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95567A6A-2EE1-2083-73AD-63CE39F54AAD}"/>
              </a:ext>
            </a:extLst>
          </p:cNvPr>
          <p:cNvSpPr/>
          <p:nvPr/>
        </p:nvSpPr>
        <p:spPr>
          <a:xfrm rot="5400000">
            <a:off x="3602992" y="3111510"/>
            <a:ext cx="202164" cy="644679"/>
          </a:xfrm>
          <a:prstGeom prst="rightBrace">
            <a:avLst>
              <a:gd name="adj1" fmla="val 1210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DB4201-EDC6-12D3-334A-3C319A991EBF}"/>
              </a:ext>
            </a:extLst>
          </p:cNvPr>
          <p:cNvSpPr txBox="1"/>
          <p:nvPr/>
        </p:nvSpPr>
        <p:spPr>
          <a:xfrm rot="1294154">
            <a:off x="3366332" y="3696949"/>
            <a:ext cx="1007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>
                <a:solidFill>
                  <a:srgbClr val="C00000"/>
                </a:solidFill>
              </a:rPr>
              <a:t>Atraso por Splitters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5AA650E7-31FD-0665-6EDD-A3B2E8FC822C}"/>
              </a:ext>
            </a:extLst>
          </p:cNvPr>
          <p:cNvSpPr/>
          <p:nvPr/>
        </p:nvSpPr>
        <p:spPr>
          <a:xfrm rot="5400000">
            <a:off x="8433066" y="3111509"/>
            <a:ext cx="202164" cy="644679"/>
          </a:xfrm>
          <a:prstGeom prst="rightBrace">
            <a:avLst>
              <a:gd name="adj1" fmla="val 1210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4458DD-557B-02DE-B447-C36E8A43343D}"/>
              </a:ext>
            </a:extLst>
          </p:cNvPr>
          <p:cNvSpPr txBox="1"/>
          <p:nvPr/>
        </p:nvSpPr>
        <p:spPr>
          <a:xfrm rot="1294154">
            <a:off x="8086803" y="3703979"/>
            <a:ext cx="1007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>
                <a:solidFill>
                  <a:srgbClr val="C00000"/>
                </a:solidFill>
              </a:rPr>
              <a:t>Atraso por Splitters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1CFC2A9-C48B-29FC-1570-A98A2B5AABD3}"/>
                  </a:ext>
                </a:extLst>
              </p:cNvPr>
              <p:cNvSpPr txBox="1"/>
              <p:nvPr/>
            </p:nvSpPr>
            <p:spPr>
              <a:xfrm>
                <a:off x="591451" y="4265889"/>
                <a:ext cx="7999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Em um caso sem perdas, a diferença é dada pelo </a:t>
                </a:r>
                <a:r>
                  <a:rPr lang="pt-BR" b="1" dirty="0"/>
                  <a:t>atraso nos splitters</a:t>
                </a:r>
                <a:r>
                  <a:rPr lang="pt-BR" dirty="0"/>
                  <a:t>. No modelo paralelo, quando N é uma potência de 2 (2,4,8,16,...) o atraso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pt-BR" dirty="0"/>
                  <a:t> é igual para cada ramo.</a:t>
                </a:r>
                <a:endParaRPr lang="pt-BR" b="1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1CFC2A9-C48B-29FC-1570-A98A2B5AA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451" y="4265889"/>
                <a:ext cx="7999160" cy="523220"/>
              </a:xfrm>
              <a:prstGeom prst="rect">
                <a:avLst/>
              </a:prstGeom>
              <a:blipFill>
                <a:blip r:embed="rId8"/>
                <a:stretch>
                  <a:fillRect l="-229" t="-2326" r="-229" b="-1046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8CFED75-F64F-4D6F-C1CC-20FEB51E105F}"/>
                  </a:ext>
                </a:extLst>
              </p:cNvPr>
              <p:cNvSpPr txBox="1"/>
              <p:nvPr/>
            </p:nvSpPr>
            <p:spPr>
              <a:xfrm>
                <a:off x="1428506" y="631691"/>
                <a:ext cx="8186122" cy="332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b="1" dirty="0"/>
                  <a:t>Ambos os modelos possuem a mesma quantidade de splitters</a:t>
                </a:r>
                <a:r>
                  <a:rPr lang="pt-BR" dirty="0"/>
                  <a:t>: </a:t>
                </a:r>
                <a14:m>
                  <m:oMath xmlns:m="http://schemas.openxmlformats.org/officeDocument/2006/math">
                    <m:r>
                      <a:rPr lang="pt-BR" sz="160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pt-BR" sz="1600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pt-BR" b="1" dirty="0"/>
                  <a:t>.  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8CFED75-F64F-4D6F-C1CC-20FEB51E10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8506" y="631691"/>
                <a:ext cx="8186122" cy="332912"/>
              </a:xfrm>
              <a:prstGeom prst="rect">
                <a:avLst/>
              </a:prstGeom>
              <a:blipFill>
                <a:blip r:embed="rId9"/>
                <a:stretch>
                  <a:fillRect l="-223" b="-1851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9368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25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3" name="Google Shape;395;p45">
            <a:extLst>
              <a:ext uri="{FF2B5EF4-FFF2-40B4-BE49-F238E27FC236}">
                <a16:creationId xmlns:a16="http://schemas.microsoft.com/office/drawing/2014/main" id="{92861520-C625-F208-001E-14FC0FCAB4F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Comparação entre modelos NN: Equação característica e splitters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B36BB8F-C2E1-760A-8EC0-A23B7C597D4E}"/>
                  </a:ext>
                </a:extLst>
              </p:cNvPr>
              <p:cNvSpPr txBox="1"/>
              <p:nvPr/>
            </p:nvSpPr>
            <p:spPr>
              <a:xfrm>
                <a:off x="470665" y="646961"/>
                <a:ext cx="8132315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No modelo em série, para cada ramo, há um atraso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𝑆𝑖</m:t>
                        </m:r>
                      </m:sub>
                    </m:sSub>
                  </m:oMath>
                </a14:m>
                <a:r>
                  <a:rPr lang="pt-BR" dirty="0"/>
                  <a:t> associado. Devido à inerência do atraso causado pelos componentes do MZI (representado por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pt-BR" dirty="0"/>
                  <a:t>). Se considerarmos cada MZI com o mesmo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pt-BR" dirty="0"/>
                  <a:t> tem-se: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B36BB8F-C2E1-760A-8EC0-A23B7C597D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65" y="646961"/>
                <a:ext cx="8132315" cy="738664"/>
              </a:xfrm>
              <a:prstGeom prst="rect">
                <a:avLst/>
              </a:prstGeom>
              <a:blipFill>
                <a:blip r:embed="rId2"/>
                <a:stretch>
                  <a:fillRect l="-225" t="-1653" r="-225" b="-826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3" name="Picture 42">
            <a:extLst>
              <a:ext uri="{FF2B5EF4-FFF2-40B4-BE49-F238E27FC236}">
                <a16:creationId xmlns:a16="http://schemas.microsoft.com/office/drawing/2014/main" id="{A9861DBD-CDF0-6A5C-1124-E372A77DC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6822" y="1435293"/>
            <a:ext cx="3812264" cy="66011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AE35B9D-53E0-02D7-CFBB-569E4BA089F8}"/>
                  </a:ext>
                </a:extLst>
              </p:cNvPr>
              <p:cNvSpPr txBox="1"/>
              <p:nvPr/>
            </p:nvSpPr>
            <p:spPr>
              <a:xfrm>
                <a:off x="505842" y="2174151"/>
                <a:ext cx="8132315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dirty="0"/>
                  <a:t>Para compensar isso sugere-se inserir algum nível DC nos pesos de cada ramo da rede neural, de forma que em cada ramo, com todos os pesos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pt-BR" dirty="0"/>
                  <a:t> de fase nulos, o atraso final seja o mesmo. Ou seja:</a:t>
                </a:r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AE35B9D-53E0-02D7-CFBB-569E4BA089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842" y="2174151"/>
                <a:ext cx="8132315" cy="738664"/>
              </a:xfrm>
              <a:prstGeom prst="rect">
                <a:avLst/>
              </a:prstGeom>
              <a:blipFill>
                <a:blip r:embed="rId4"/>
                <a:stretch>
                  <a:fillRect l="-225" t="-1653" r="-225" b="-743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7" name="Picture 56">
            <a:extLst>
              <a:ext uri="{FF2B5EF4-FFF2-40B4-BE49-F238E27FC236}">
                <a16:creationId xmlns:a16="http://schemas.microsoft.com/office/drawing/2014/main" id="{8F7F7FE7-0101-7F0C-BB00-8B1DCD226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4455" y="3049692"/>
            <a:ext cx="4667490" cy="361969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2F63088-40E1-8316-94C1-52812E9A87F0}"/>
              </a:ext>
            </a:extLst>
          </p:cNvPr>
          <p:cNvSpPr txBox="1"/>
          <p:nvPr/>
        </p:nvSpPr>
        <p:spPr>
          <a:xfrm>
            <a:off x="505842" y="3592217"/>
            <a:ext cx="81323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De forma que, por fim, para o modelo em série: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9FB06D12-C19E-E7EA-6035-DB9C8DBFB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1246" y="1608429"/>
            <a:ext cx="1320868" cy="342918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3989AC7-816E-7CF9-396A-99F35BAD76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2114" y="4026921"/>
            <a:ext cx="3990087" cy="8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89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26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Referências</a:t>
            </a:r>
            <a:endParaRPr lang="pt-BR" sz="2500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16881-287F-3A64-DD15-DDDDF63A74C0}"/>
              </a:ext>
            </a:extLst>
          </p:cNvPr>
          <p:cNvSpPr txBox="1"/>
          <p:nvPr/>
        </p:nvSpPr>
        <p:spPr>
          <a:xfrm>
            <a:off x="246137" y="689248"/>
            <a:ext cx="845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6"/>
            </a:pPr>
            <a:r>
              <a:rPr lang="pt-BR" i="0" dirty="0">
                <a:solidFill>
                  <a:srgbClr val="545454"/>
                </a:solidFill>
                <a:effectLst/>
                <a:latin typeface="+mj-lt"/>
              </a:rPr>
              <a:t>Daniel Pérez-López, Erica Sánchez, and José Capmany, "Programmable True Time Delay Lines Using Integrated Waveguide Meshes," J. Lightwave Technol. 36, 4591-4601 (2018)</a:t>
            </a:r>
            <a:endParaRPr lang="pt-BR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90718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27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6 - Simulação com PCC Cell ideal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FD7B6FC3-48BC-E478-792E-0FF4B236641A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13/08/2024</a:t>
            </a:r>
          </a:p>
        </p:txBody>
      </p:sp>
    </p:spTree>
    <p:extLst>
      <p:ext uri="{BB962C8B-B14F-4D97-AF65-F5344CB8AC3E}">
        <p14:creationId xmlns:p14="http://schemas.microsoft.com/office/powerpoint/2010/main" val="21133699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28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PPC Cell ideal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2CC734-08B5-34AA-666E-5B1F05124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67" y="2349112"/>
            <a:ext cx="6244280" cy="2569498"/>
          </a:xfrm>
          <a:prstGeom prst="rect">
            <a:avLst/>
          </a:prstGeom>
          <a:ln w="3175" cap="sq" cmpd="thickThin">
            <a:solidFill>
              <a:schemeClr val="tx1"/>
            </a:solidFill>
            <a:prstDash val="solid"/>
            <a:miter lim="800000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DBA93E80-B50A-F37F-B084-E51E57F467DF}"/>
              </a:ext>
            </a:extLst>
          </p:cNvPr>
          <p:cNvCxnSpPr>
            <a:cxnSpLocks/>
          </p:cNvCxnSpPr>
          <p:nvPr/>
        </p:nvCxnSpPr>
        <p:spPr>
          <a:xfrm>
            <a:off x="1987094" y="1325607"/>
            <a:ext cx="2229657" cy="886706"/>
          </a:xfrm>
          <a:prstGeom prst="curved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735DD107-A5E5-3053-5943-70A7BCF3E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12" y="624499"/>
            <a:ext cx="2252438" cy="167581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AEDD74-437E-ED0B-98F1-81CF74759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6785" y="652879"/>
            <a:ext cx="3812264" cy="6601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1C7002-0581-4B34-264E-37010B86D34E}"/>
              </a:ext>
            </a:extLst>
          </p:cNvPr>
          <p:cNvSpPr txBox="1"/>
          <p:nvPr/>
        </p:nvSpPr>
        <p:spPr>
          <a:xfrm>
            <a:off x="4237596" y="1443240"/>
            <a:ext cx="668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Onde,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67298CD-20AD-9C77-07F9-D0087C4D7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456" y="1325607"/>
            <a:ext cx="1681602" cy="60158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C706637-4209-1BA6-289E-746908A7C98B}"/>
              </a:ext>
            </a:extLst>
          </p:cNvPr>
          <p:cNvSpPr txBox="1"/>
          <p:nvPr/>
        </p:nvSpPr>
        <p:spPr>
          <a:xfrm>
            <a:off x="6968112" y="1472514"/>
            <a:ext cx="668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EDE78EA-E7F6-41DA-13D2-CD6D4F63BE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0031" y="1361636"/>
            <a:ext cx="1099018" cy="5295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FBF7256-259B-ADC8-5703-A0889AE4FA77}"/>
                  </a:ext>
                </a:extLst>
              </p:cNvPr>
              <p:cNvSpPr txBox="1"/>
              <p:nvPr/>
            </p:nvSpPr>
            <p:spPr>
              <a:xfrm>
                <a:off x="6778058" y="3086401"/>
                <a:ext cx="209993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𝒃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FBF7256-259B-ADC8-5703-A0889AE4F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058" y="3086401"/>
                <a:ext cx="209993" cy="184666"/>
              </a:xfrm>
              <a:prstGeom prst="rect">
                <a:avLst/>
              </a:prstGeom>
              <a:blipFill>
                <a:blip r:embed="rId7"/>
                <a:stretch>
                  <a:fillRect l="-17647" r="-5882" b="-1612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1DF00B9-5ECE-8BE0-A5DA-CEF97E3B6AD0}"/>
                  </a:ext>
                </a:extLst>
              </p:cNvPr>
              <p:cNvSpPr txBox="1"/>
              <p:nvPr/>
            </p:nvSpPr>
            <p:spPr>
              <a:xfrm>
                <a:off x="6778058" y="3910172"/>
                <a:ext cx="209993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𝒃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1DF00B9-5ECE-8BE0-A5DA-CEF97E3B6A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058" y="3910172"/>
                <a:ext cx="209993" cy="184666"/>
              </a:xfrm>
              <a:prstGeom prst="rect">
                <a:avLst/>
              </a:prstGeom>
              <a:blipFill>
                <a:blip r:embed="rId8"/>
                <a:stretch>
                  <a:fillRect l="-17647" r="-5882" b="-1612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A57A0B7-3994-E489-B864-067431B92FDA}"/>
                  </a:ext>
                </a:extLst>
              </p:cNvPr>
              <p:cNvSpPr txBox="1"/>
              <p:nvPr/>
            </p:nvSpPr>
            <p:spPr>
              <a:xfrm>
                <a:off x="1773895" y="3065288"/>
                <a:ext cx="21319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A57A0B7-3994-E489-B864-067431B92F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3895" y="3065288"/>
                <a:ext cx="213199" cy="184666"/>
              </a:xfrm>
              <a:prstGeom prst="rect">
                <a:avLst/>
              </a:prstGeom>
              <a:blipFill>
                <a:blip r:embed="rId9"/>
                <a:stretch>
                  <a:fillRect l="-8571" r="-5714" b="-1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10A9535-7BAB-ECBC-D8EC-23B86723A9AC}"/>
                  </a:ext>
                </a:extLst>
              </p:cNvPr>
              <p:cNvSpPr txBox="1"/>
              <p:nvPr/>
            </p:nvSpPr>
            <p:spPr>
              <a:xfrm>
                <a:off x="1773895" y="3889059"/>
                <a:ext cx="21319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10A9535-7BAB-ECBC-D8EC-23B86723A9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3895" y="3889059"/>
                <a:ext cx="213199" cy="184666"/>
              </a:xfrm>
              <a:prstGeom prst="rect">
                <a:avLst/>
              </a:prstGeom>
              <a:blipFill>
                <a:blip r:embed="rId10"/>
                <a:stretch>
                  <a:fillRect l="-8571" r="-5714" b="-1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1DC3ED0-223C-845F-08AF-DA43AF0CB3E1}"/>
                  </a:ext>
                </a:extLst>
              </p:cNvPr>
              <p:cNvSpPr txBox="1"/>
              <p:nvPr/>
            </p:nvSpPr>
            <p:spPr>
              <a:xfrm>
                <a:off x="4799803" y="2571750"/>
                <a:ext cx="21319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1DC3ED0-223C-845F-08AF-DA43AF0CB3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9803" y="2571750"/>
                <a:ext cx="213199" cy="184666"/>
              </a:xfrm>
              <a:prstGeom prst="rect">
                <a:avLst/>
              </a:prstGeom>
              <a:blipFill>
                <a:blip r:embed="rId11"/>
                <a:stretch>
                  <a:fillRect l="-14286" r="-8571" b="-1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D8B4168-92E6-62BF-F0B5-177D8F4BC9D9}"/>
                  </a:ext>
                </a:extLst>
              </p:cNvPr>
              <p:cNvSpPr txBox="1"/>
              <p:nvPr/>
            </p:nvSpPr>
            <p:spPr>
              <a:xfrm>
                <a:off x="4810648" y="4305955"/>
                <a:ext cx="21319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D8B4168-92E6-62BF-F0B5-177D8F4BC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0648" y="4305955"/>
                <a:ext cx="213199" cy="184666"/>
              </a:xfrm>
              <a:prstGeom prst="rect">
                <a:avLst/>
              </a:prstGeom>
              <a:blipFill>
                <a:blip r:embed="rId12"/>
                <a:stretch>
                  <a:fillRect l="-14286" r="-8571" b="-1612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C54A7A5-10A3-BE47-9549-0196FBE61681}"/>
                  </a:ext>
                </a:extLst>
              </p:cNvPr>
              <p:cNvSpPr txBox="1"/>
              <p:nvPr/>
            </p:nvSpPr>
            <p:spPr>
              <a:xfrm>
                <a:off x="3937980" y="2449565"/>
                <a:ext cx="304571" cy="2022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𝒘𝒈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C54A7A5-10A3-BE47-9549-0196FBE616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7980" y="2449565"/>
                <a:ext cx="304571" cy="202235"/>
              </a:xfrm>
              <a:prstGeom prst="rect">
                <a:avLst/>
              </a:prstGeom>
              <a:blipFill>
                <a:blip r:embed="rId13"/>
                <a:stretch>
                  <a:fillRect l="-10000" r="-4000" b="-2121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1FBE3C-E0FE-0D0E-0D67-237793DB1A6E}"/>
                  </a:ext>
                </a:extLst>
              </p:cNvPr>
              <p:cNvSpPr txBox="1"/>
              <p:nvPr/>
            </p:nvSpPr>
            <p:spPr>
              <a:xfrm>
                <a:off x="3912179" y="4389503"/>
                <a:ext cx="304571" cy="2022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r>
                            <a:rPr lang="pt-BR" sz="1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𝒘𝒈</m:t>
                          </m:r>
                        </m:sub>
                      </m:sSub>
                    </m:oMath>
                  </m:oMathPara>
                </a14:m>
                <a:endParaRPr lang="pt-BR" sz="10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1FBE3C-E0FE-0D0E-0D67-237793DB1A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2179" y="4389503"/>
                <a:ext cx="304571" cy="202235"/>
              </a:xfrm>
              <a:prstGeom prst="rect">
                <a:avLst/>
              </a:prstGeom>
              <a:blipFill>
                <a:blip r:embed="rId13"/>
                <a:stretch>
                  <a:fillRect l="-10000" r="-4000" b="-2121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9246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29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Simulação: PPC Cell ideal - Ganho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9895ED-7800-34D1-2C13-E46184853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92" y="575700"/>
            <a:ext cx="3323265" cy="31000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415E2CC-EEEC-53E9-A0C4-C7B357772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42" y="3881890"/>
            <a:ext cx="3780943" cy="8158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ABD94A9-DB14-25CD-2158-595287CD7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451" y="496262"/>
            <a:ext cx="5349549" cy="424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36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Forward-Only PPC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0FB237-0FC6-34D5-1130-DC9A8CBEC981}"/>
              </a:ext>
            </a:extLst>
          </p:cNvPr>
          <p:cNvSpPr txBox="1"/>
          <p:nvPr/>
        </p:nvSpPr>
        <p:spPr>
          <a:xfrm>
            <a:off x="1580690" y="4034023"/>
            <a:ext cx="1600200" cy="246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latin typeface="+mj-lt"/>
              </a:rPr>
              <a:t>Feed-Forward PPC</a:t>
            </a:r>
            <a:endParaRPr lang="pt-BR" sz="8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26FB73-B35E-5F3B-5334-8476796FC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81" y="726446"/>
            <a:ext cx="3772819" cy="33075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F50069-76AA-A2F3-72D5-666A78D074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15"/>
          <a:stretch/>
        </p:blipFill>
        <p:spPr>
          <a:xfrm>
            <a:off x="4494817" y="2225040"/>
            <a:ext cx="3977641" cy="15394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3CE4BF-A72B-3BDC-05E9-ECD19D5B0667}"/>
              </a:ext>
            </a:extLst>
          </p:cNvPr>
          <p:cNvSpPr txBox="1"/>
          <p:nvPr/>
        </p:nvSpPr>
        <p:spPr>
          <a:xfrm>
            <a:off x="5186562" y="3910912"/>
            <a:ext cx="2594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latin typeface="+mj-lt"/>
              </a:rPr>
              <a:t>Forward-Only Rectangular unitary meshes</a:t>
            </a:r>
            <a:endParaRPr lang="pt-BR" sz="800" dirty="0">
              <a:latin typeface="+mj-lt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3D67CC7-B1FB-62BF-86D7-93E5518F6FAC}"/>
              </a:ext>
            </a:extLst>
          </p:cNvPr>
          <p:cNvSpPr/>
          <p:nvPr/>
        </p:nvSpPr>
        <p:spPr>
          <a:xfrm>
            <a:off x="5134517" y="856817"/>
            <a:ext cx="2933423" cy="600164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3988AD-7D1F-F417-EC22-DF22B00D750D}"/>
              </a:ext>
            </a:extLst>
          </p:cNvPr>
          <p:cNvSpPr txBox="1"/>
          <p:nvPr/>
        </p:nvSpPr>
        <p:spPr>
          <a:xfrm>
            <a:off x="5186562" y="856817"/>
            <a:ext cx="28293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São mais simples de analisar e modelar matricialmente porém limitados em aplicações</a:t>
            </a:r>
          </a:p>
        </p:txBody>
      </p:sp>
    </p:spTree>
    <p:extLst>
      <p:ext uri="{BB962C8B-B14F-4D97-AF65-F5344CB8AC3E}">
        <p14:creationId xmlns:p14="http://schemas.microsoft.com/office/powerpoint/2010/main" val="1517632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30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Simulação: PPC Cell ideal - Fase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3AA30D-80FB-50E3-629B-065B066E7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92" y="575700"/>
            <a:ext cx="3323265" cy="3100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72975B-FED0-59A1-64ED-073F411B8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42" y="3881890"/>
            <a:ext cx="3780943" cy="8158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252C5B-8622-EA83-C987-2ACAE6638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3883" y="499403"/>
            <a:ext cx="5320117" cy="421113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41964E4-485F-98A5-09A7-9F612810DEE1}"/>
              </a:ext>
            </a:extLst>
          </p:cNvPr>
          <p:cNvCxnSpPr>
            <a:cxnSpLocks/>
          </p:cNvCxnSpPr>
          <p:nvPr/>
        </p:nvCxnSpPr>
        <p:spPr>
          <a:xfrm>
            <a:off x="4459459" y="1441937"/>
            <a:ext cx="0" cy="27720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7265B3F-86C5-64BA-3F04-6DD4CACCB784}"/>
                  </a:ext>
                </a:extLst>
              </p:cNvPr>
              <p:cNvSpPr txBox="1"/>
              <p:nvPr/>
            </p:nvSpPr>
            <p:spPr>
              <a:xfrm>
                <a:off x="4572000" y="2659493"/>
                <a:ext cx="507575" cy="336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r>
                            <a:rPr lang="pt-BR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𝒘𝒈</m:t>
                          </m:r>
                        </m:sub>
                      </m:sSub>
                    </m:oMath>
                  </m:oMathPara>
                </a14:m>
                <a:endParaRPr lang="pt-BR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7265B3F-86C5-64BA-3F04-6DD4CACCB7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2659493"/>
                <a:ext cx="507575" cy="336887"/>
              </a:xfrm>
              <a:prstGeom prst="rect">
                <a:avLst/>
              </a:prstGeom>
              <a:blipFill>
                <a:blip r:embed="rId5"/>
                <a:stretch>
                  <a:fillRect l="-9639" r="-4819" b="-2142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5257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31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5E7EDF-7DC2-98DF-464D-A08258AA2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248" y="945724"/>
            <a:ext cx="4559751" cy="35872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C3E9A2-74B0-AD29-C8F8-4BF02E7F4954}"/>
              </a:ext>
            </a:extLst>
          </p:cNvPr>
          <p:cNvSpPr txBox="1"/>
          <p:nvPr/>
        </p:nvSpPr>
        <p:spPr>
          <a:xfrm>
            <a:off x="186146" y="4139997"/>
            <a:ext cx="35678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Idealmente, o splitting 1x4 é replicado perfeitamente utilizando 3 splitters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56227D-9EA7-E129-E474-13E54C36D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0025"/>
            <a:ext cx="4578449" cy="3531416"/>
          </a:xfrm>
          <a:prstGeom prst="rect">
            <a:avLst/>
          </a:prstGeom>
        </p:spPr>
      </p:pic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Simulação: Splitter 1x4 usando 3 PPC Cells ideais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/>
              <p:nvPr/>
            </p:nvSpPr>
            <p:spPr>
              <a:xfrm>
                <a:off x="4147204" y="1498338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7204" y="1498338"/>
                <a:ext cx="383118" cy="138499"/>
              </a:xfrm>
              <a:prstGeom prst="rect">
                <a:avLst/>
              </a:prstGeom>
              <a:blipFill>
                <a:blip r:embed="rId4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/>
              <p:nvPr/>
            </p:nvSpPr>
            <p:spPr>
              <a:xfrm>
                <a:off x="4147204" y="1918107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7204" y="1918107"/>
                <a:ext cx="383118" cy="138499"/>
              </a:xfrm>
              <a:prstGeom prst="rect">
                <a:avLst/>
              </a:prstGeom>
              <a:blipFill>
                <a:blip r:embed="rId5"/>
                <a:stretch>
                  <a:fillRect l="-6349" r="-634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/>
              <p:nvPr/>
            </p:nvSpPr>
            <p:spPr>
              <a:xfrm>
                <a:off x="4037539" y="2586243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7539" y="2586243"/>
                <a:ext cx="383118" cy="138499"/>
              </a:xfrm>
              <a:prstGeom prst="rect">
                <a:avLst/>
              </a:prstGeom>
              <a:blipFill>
                <a:blip r:embed="rId6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/>
              <p:nvPr/>
            </p:nvSpPr>
            <p:spPr>
              <a:xfrm>
                <a:off x="4031500" y="3025517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1500" y="3025517"/>
                <a:ext cx="383118" cy="138499"/>
              </a:xfrm>
              <a:prstGeom prst="rect">
                <a:avLst/>
              </a:prstGeom>
              <a:blipFill>
                <a:blip r:embed="rId7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83184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32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93EB3D-4E70-BC52-937A-A920CD542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17"/>
          <a:stretch/>
        </p:blipFill>
        <p:spPr>
          <a:xfrm>
            <a:off x="548954" y="4412852"/>
            <a:ext cx="3323144" cy="643965"/>
          </a:xfrm>
          <a:prstGeom prst="rect">
            <a:avLst/>
          </a:prstGeom>
        </p:spPr>
      </p:pic>
      <p:sp>
        <p:nvSpPr>
          <p:cNvPr id="10" name="Right Brace 9">
            <a:extLst>
              <a:ext uri="{FF2B5EF4-FFF2-40B4-BE49-F238E27FC236}">
                <a16:creationId xmlns:a16="http://schemas.microsoft.com/office/drawing/2014/main" id="{48C03AAF-5E73-2D60-FBCE-B474D61E0E1F}"/>
              </a:ext>
            </a:extLst>
          </p:cNvPr>
          <p:cNvSpPr/>
          <p:nvPr/>
        </p:nvSpPr>
        <p:spPr>
          <a:xfrm rot="5400000">
            <a:off x="3576364" y="4577824"/>
            <a:ext cx="86686" cy="504782"/>
          </a:xfrm>
          <a:prstGeom prst="rightBrace">
            <a:avLst>
              <a:gd name="adj1" fmla="val 1210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1"/>
              </a:solidFill>
              <a:highlight>
                <a:srgbClr val="FF0000"/>
              </a:highligh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EAB1AD-25D3-C79D-7658-279CAB878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3" y="302053"/>
            <a:ext cx="3671341" cy="28317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914A17-F71D-B989-7B2F-EBF7D360FBFC}"/>
                  </a:ext>
                </a:extLst>
              </p:cNvPr>
              <p:cNvSpPr txBox="1"/>
              <p:nvPr/>
            </p:nvSpPr>
            <p:spPr>
              <a:xfrm>
                <a:off x="3528582" y="1217296"/>
                <a:ext cx="362849" cy="138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914A17-F71D-B989-7B2F-EBF7D360FB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8582" y="1217296"/>
                <a:ext cx="362849" cy="138499"/>
              </a:xfrm>
              <a:prstGeom prst="rect">
                <a:avLst/>
              </a:prstGeom>
              <a:blipFill>
                <a:blip r:embed="rId4"/>
                <a:stretch>
                  <a:fillRect l="-10169" r="-1016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CE962BD-626A-09F1-9301-393187394C51}"/>
                  </a:ext>
                </a:extLst>
              </p:cNvPr>
              <p:cNvSpPr txBox="1"/>
              <p:nvPr/>
            </p:nvSpPr>
            <p:spPr>
              <a:xfrm>
                <a:off x="3543020" y="1411261"/>
                <a:ext cx="362849" cy="138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CE962BD-626A-09F1-9301-39318739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3020" y="1411261"/>
                <a:ext cx="362849" cy="138499"/>
              </a:xfrm>
              <a:prstGeom prst="rect">
                <a:avLst/>
              </a:prstGeom>
              <a:blipFill>
                <a:blip r:embed="rId5"/>
                <a:stretch>
                  <a:fillRect l="-10000" r="-8333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CB09506-A7C9-AB89-999C-E9CBE6133223}"/>
                  </a:ext>
                </a:extLst>
              </p:cNvPr>
              <p:cNvSpPr txBox="1"/>
              <p:nvPr/>
            </p:nvSpPr>
            <p:spPr>
              <a:xfrm>
                <a:off x="3435422" y="2106300"/>
                <a:ext cx="362849" cy="138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CB09506-A7C9-AB89-999C-E9CBE61332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422" y="2106300"/>
                <a:ext cx="362849" cy="138499"/>
              </a:xfrm>
              <a:prstGeom prst="rect">
                <a:avLst/>
              </a:prstGeom>
              <a:blipFill>
                <a:blip r:embed="rId6"/>
                <a:stretch>
                  <a:fillRect l="-10169" r="-1016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C9A4746-B700-3E14-D5F2-72B29E1100F1}"/>
                  </a:ext>
                </a:extLst>
              </p:cNvPr>
              <p:cNvSpPr txBox="1"/>
              <p:nvPr/>
            </p:nvSpPr>
            <p:spPr>
              <a:xfrm>
                <a:off x="3509249" y="2336399"/>
                <a:ext cx="362849" cy="138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C9A4746-B700-3E14-D5F2-72B29E1100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9249" y="2336399"/>
                <a:ext cx="362849" cy="138499"/>
              </a:xfrm>
              <a:prstGeom prst="rect">
                <a:avLst/>
              </a:prstGeom>
              <a:blipFill>
                <a:blip r:embed="rId7"/>
                <a:stretch>
                  <a:fillRect l="-10169" r="-1016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Simulação: Splitter 1x4 usando 3 PPC Cells ideais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6D8B47-F6EF-59E7-1A69-558EA0CA28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26373" y="415772"/>
            <a:ext cx="4443005" cy="25042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FAC2CDD-939A-F35E-2604-FA1C352D44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42697" y="3017188"/>
            <a:ext cx="2117935" cy="160644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8A24D7F-08D0-DB7A-8EDC-0BA4A07E09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7629" y="3033349"/>
            <a:ext cx="2097495" cy="159682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5E0A50-5977-F223-DCE2-B796EF280CD4}"/>
              </a:ext>
            </a:extLst>
          </p:cNvPr>
          <p:cNvSpPr txBox="1"/>
          <p:nvPr/>
        </p:nvSpPr>
        <p:spPr>
          <a:xfrm>
            <a:off x="4484671" y="4592338"/>
            <a:ext cx="2419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Laser na entrada na </a:t>
            </a:r>
            <a:r>
              <a:rPr lang="pt-BR" sz="1000" b="1" dirty="0"/>
              <a:t>port1</a:t>
            </a:r>
            <a:r>
              <a:rPr lang="pt-BR" sz="1000" dirty="0"/>
              <a:t> da célula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D8D4536-0955-32AF-929A-142E4DFBD714}"/>
              </a:ext>
            </a:extLst>
          </p:cNvPr>
          <p:cNvSpPr txBox="1"/>
          <p:nvPr/>
        </p:nvSpPr>
        <p:spPr>
          <a:xfrm>
            <a:off x="6791826" y="4583994"/>
            <a:ext cx="2419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Laser na entrada na </a:t>
            </a:r>
            <a:r>
              <a:rPr lang="pt-BR" sz="1000" b="1" dirty="0"/>
              <a:t>port2</a:t>
            </a:r>
            <a:r>
              <a:rPr lang="pt-BR" sz="1000" dirty="0"/>
              <a:t> da célula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9B52B2-3088-C3C1-75E6-B9706C95EE5E}"/>
                  </a:ext>
                </a:extLst>
              </p:cNvPr>
              <p:cNvSpPr txBox="1"/>
              <p:nvPr/>
            </p:nvSpPr>
            <p:spPr>
              <a:xfrm>
                <a:off x="83367" y="3280898"/>
                <a:ext cx="444300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pt-BR" sz="1200" dirty="0"/>
                  <a:t>Por fim, é analisado a </a:t>
                </a:r>
                <a:r>
                  <a:rPr lang="pt-BR" sz="1200" b="1" dirty="0"/>
                  <a:t>defasagem para cada caminho</a:t>
                </a:r>
                <a:r>
                  <a:rPr lang="pt-BR" sz="1200" dirty="0"/>
                  <a:t>. A diferença da port 2 geral em </a:t>
                </a:r>
                <a14:m>
                  <m:oMath xmlns:m="http://schemas.openxmlformats.org/officeDocument/2006/math">
                    <m:r>
                      <a:rPr lang="pt-BR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pt-BR" sz="1200" dirty="0"/>
                  <a:t> radianos é hipotetizado ser um erro de referência do INTERCONNECT. Se for o caso, é prudente dizer que a defasagem em cada caminho é a mesma (como analisado anteriormente para NN Paralelo).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9B52B2-3088-C3C1-75E6-B9706C95E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67" y="3280898"/>
                <a:ext cx="4443005" cy="1015663"/>
              </a:xfrm>
              <a:prstGeom prst="rect">
                <a:avLst/>
              </a:prstGeom>
              <a:blipFill>
                <a:blip r:embed="rId11"/>
                <a:stretch>
                  <a:fillRect l="-137" t="-599" b="-299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A1D34E4-9660-EB53-EC3F-CFD7E0338664}"/>
              </a:ext>
            </a:extLst>
          </p:cNvPr>
          <p:cNvCxnSpPr>
            <a:cxnSpLocks/>
          </p:cNvCxnSpPr>
          <p:nvPr/>
        </p:nvCxnSpPr>
        <p:spPr>
          <a:xfrm>
            <a:off x="5410901" y="2630658"/>
            <a:ext cx="147671" cy="38037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36CF1D-436D-F6CA-42E6-3D10E8801B2F}"/>
              </a:ext>
            </a:extLst>
          </p:cNvPr>
          <p:cNvCxnSpPr>
            <a:cxnSpLocks/>
          </p:cNvCxnSpPr>
          <p:nvPr/>
        </p:nvCxnSpPr>
        <p:spPr>
          <a:xfrm>
            <a:off x="5410901" y="2630658"/>
            <a:ext cx="1500916" cy="38037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406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33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7 - Simulação com PCC Cell (TOPS IMEC)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552B3CDB-4921-3D43-D951-1DD00438FA6B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20/08/2024</a:t>
            </a:r>
          </a:p>
        </p:txBody>
      </p:sp>
    </p:spTree>
    <p:extLst>
      <p:ext uri="{BB962C8B-B14F-4D97-AF65-F5344CB8AC3E}">
        <p14:creationId xmlns:p14="http://schemas.microsoft.com/office/powerpoint/2010/main" val="2275606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34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PPC Cell com TOPS do IMEC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AE05BA-F463-4F74-8E35-8026C9C65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1917534"/>
            <a:ext cx="3683189" cy="3225966"/>
          </a:xfrm>
          <a:prstGeom prst="rect">
            <a:avLst/>
          </a:prstGeom>
        </p:spPr>
      </p:pic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BBC26841-1ECA-9544-27DC-62A7B68F8F3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10960" y="2147706"/>
            <a:ext cx="1462416" cy="1341122"/>
          </a:xfrm>
          <a:prstGeom prst="curved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B0D97F4-7175-C25D-AACC-02314DBBE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201" y="627739"/>
            <a:ext cx="5173219" cy="292173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9ABD182-605C-0931-27E4-3D92E1D21D8F}"/>
              </a:ext>
            </a:extLst>
          </p:cNvPr>
          <p:cNvSpPr txBox="1"/>
          <p:nvPr/>
        </p:nvSpPr>
        <p:spPr>
          <a:xfrm>
            <a:off x="302354" y="894301"/>
            <a:ext cx="32156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 modelo do phase-shifter escolhido é o </a:t>
            </a: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</a:rPr>
              <a:t>SWGCTE_WGNPLUS_450_600_200K</a:t>
            </a:r>
            <a:r>
              <a:rPr lang="pt-BR" dirty="0">
                <a:solidFill>
                  <a:srgbClr val="000000"/>
                </a:solidFill>
                <a:latin typeface="+mn-lt"/>
              </a:rPr>
              <a:t>,</a:t>
            </a:r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opera na banda C</a:t>
            </a:r>
            <a:endParaRPr lang="pt-B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43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35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PPC Cell com TOPS do IMEC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3B7775-FB30-A435-AC6A-2EFC8A925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106" y="1163796"/>
            <a:ext cx="4606106" cy="35832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A2632D-9367-A822-D8A0-96BD134266B8}"/>
              </a:ext>
            </a:extLst>
          </p:cNvPr>
          <p:cNvSpPr txBox="1"/>
          <p:nvPr/>
        </p:nvSpPr>
        <p:spPr>
          <a:xfrm>
            <a:off x="1609916" y="772199"/>
            <a:ext cx="1819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+mj-lt"/>
              </a:rPr>
              <a:t>TOPS com 200um</a:t>
            </a:r>
            <a:endParaRPr lang="pt-BR" sz="1100" b="1" dirty="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6A6695-E628-C504-F492-7FFCDE32D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358" y="1163796"/>
            <a:ext cx="4606106" cy="35832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6CE84E-4970-3A2B-D6F4-6F2A3540EF34}"/>
              </a:ext>
            </a:extLst>
          </p:cNvPr>
          <p:cNvSpPr txBox="1"/>
          <p:nvPr/>
        </p:nvSpPr>
        <p:spPr>
          <a:xfrm>
            <a:off x="6212396" y="772199"/>
            <a:ext cx="1819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+mj-lt"/>
              </a:rPr>
              <a:t>TOPS com 100um</a:t>
            </a:r>
            <a:endParaRPr lang="pt-BR" sz="11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153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FC40CC3-9E8C-E817-2FB0-68186F1C9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9" y="467892"/>
            <a:ext cx="4651598" cy="28014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36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C3E9A2-74B0-AD29-C8F8-4BF02E7F4954}"/>
              </a:ext>
            </a:extLst>
          </p:cNvPr>
          <p:cNvSpPr txBox="1"/>
          <p:nvPr/>
        </p:nvSpPr>
        <p:spPr>
          <a:xfrm>
            <a:off x="89159" y="3686906"/>
            <a:ext cx="48598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dirty="0"/>
              <a:t>Para replicar um splitter 1x4 utilizando TOPS de 100um do pdk do IMEC, no melhor dos casos é necessário aplicar </a:t>
            </a:r>
            <a:r>
              <a:rPr lang="pt-BR" sz="1200" b="1" dirty="0"/>
              <a:t>15.25 V</a:t>
            </a:r>
            <a:r>
              <a:rPr lang="pt-BR" sz="1200" dirty="0"/>
              <a:t> em cada porta elétrica (considerou-se 1 a.u. = 1 V).</a:t>
            </a:r>
          </a:p>
          <a:p>
            <a:pPr algn="just"/>
            <a:endParaRPr lang="pt-BR" sz="1200" dirty="0"/>
          </a:p>
          <a:p>
            <a:pPr algn="just"/>
            <a:r>
              <a:rPr lang="pt-BR" sz="1200" dirty="0"/>
              <a:t>Em algumas aplicações, um limite convencional para o </a:t>
            </a:r>
            <a:r>
              <a:rPr lang="pt-BR" sz="1200" i="1" dirty="0"/>
              <a:t>drive voltage </a:t>
            </a:r>
            <a:r>
              <a:rPr lang="pt-BR" sz="1200" dirty="0"/>
              <a:t>é de </a:t>
            </a:r>
            <a:r>
              <a:rPr lang="pt-BR" sz="1200" b="1" dirty="0"/>
              <a:t>5V</a:t>
            </a:r>
            <a:r>
              <a:rPr lang="pt-BR" sz="1200" dirty="0"/>
              <a:t>, um valor abaixo do utilizado, inviabilizando o uso do phase-shifter do IMEC como modelo.</a:t>
            </a: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Simulação: Splitter 1x4 usando 3 PPC Cells TOPS IMEC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/>
              <p:nvPr/>
            </p:nvSpPr>
            <p:spPr>
              <a:xfrm>
                <a:off x="4223059" y="1141038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3059" y="1141038"/>
                <a:ext cx="383118" cy="138499"/>
              </a:xfrm>
              <a:prstGeom prst="rect">
                <a:avLst/>
              </a:prstGeom>
              <a:blipFill>
                <a:blip r:embed="rId3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/>
              <p:nvPr/>
            </p:nvSpPr>
            <p:spPr>
              <a:xfrm>
                <a:off x="4223059" y="1338437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3059" y="1338437"/>
                <a:ext cx="383118" cy="138499"/>
              </a:xfrm>
              <a:prstGeom prst="rect">
                <a:avLst/>
              </a:prstGeom>
              <a:blipFill>
                <a:blip r:embed="rId4"/>
                <a:stretch>
                  <a:fillRect l="-6349" r="-634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/>
              <p:nvPr/>
            </p:nvSpPr>
            <p:spPr>
              <a:xfrm>
                <a:off x="4223059" y="2099385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3059" y="2099385"/>
                <a:ext cx="383118" cy="138499"/>
              </a:xfrm>
              <a:prstGeom prst="rect">
                <a:avLst/>
              </a:prstGeom>
              <a:blipFill>
                <a:blip r:embed="rId5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/>
              <p:nvPr/>
            </p:nvSpPr>
            <p:spPr>
              <a:xfrm>
                <a:off x="4223059" y="2308175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3059" y="2308175"/>
                <a:ext cx="383118" cy="138499"/>
              </a:xfrm>
              <a:prstGeom prst="rect">
                <a:avLst/>
              </a:prstGeom>
              <a:blipFill>
                <a:blip r:embed="rId6"/>
                <a:stretch>
                  <a:fillRect l="-6349" r="-634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8C0D4FE8-A38D-B8D6-983A-A2D47E9230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9022" y="358375"/>
            <a:ext cx="3560888" cy="28014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409E8CE-81BF-3266-A91E-0BFA5C75DC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9021" y="3150392"/>
            <a:ext cx="3560887" cy="199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4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37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8 - Simulação com PCC Cell (Ebeam heater)</a:t>
            </a:r>
          </a:p>
        </p:txBody>
      </p:sp>
      <p:sp>
        <p:nvSpPr>
          <p:cNvPr id="6" name="Google Shape;55;p13">
            <a:extLst>
              <a:ext uri="{FF2B5EF4-FFF2-40B4-BE49-F238E27FC236}">
                <a16:creationId xmlns:a16="http://schemas.microsoft.com/office/drawing/2014/main" id="{4B3FCCF9-12DB-308E-0A3F-29BFD20B64AD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03/09/2024</a:t>
            </a:r>
          </a:p>
        </p:txBody>
      </p:sp>
    </p:spTree>
    <p:extLst>
      <p:ext uri="{BB962C8B-B14F-4D97-AF65-F5344CB8AC3E}">
        <p14:creationId xmlns:p14="http://schemas.microsoft.com/office/powerpoint/2010/main" val="4364345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38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Waveguide heater do EBeam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C74260-3C9A-C1E0-4071-D77BFD959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46" y="1014803"/>
            <a:ext cx="3397425" cy="24639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13947A5-BDEA-979A-10AE-CDC14B0FE50A}"/>
              </a:ext>
            </a:extLst>
          </p:cNvPr>
          <p:cNvSpPr txBox="1"/>
          <p:nvPr/>
        </p:nvSpPr>
        <p:spPr>
          <a:xfrm>
            <a:off x="262746" y="3655866"/>
            <a:ext cx="25555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Insertion Loss </a:t>
            </a:r>
            <a:r>
              <a:rPr lang="pt-BR" dirty="0"/>
              <a:t>= 5dB/cm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5E0392-7A1D-9D92-7754-9196C70F5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950" y="464737"/>
            <a:ext cx="5055208" cy="33681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BB3A02B-6168-F6FA-2888-DF3DC9C038E3}"/>
              </a:ext>
            </a:extLst>
          </p:cNvPr>
          <p:cNvSpPr txBox="1"/>
          <p:nvPr/>
        </p:nvSpPr>
        <p:spPr>
          <a:xfrm>
            <a:off x="262746" y="3923909"/>
            <a:ext cx="3145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Ganho invariante na frequência</a:t>
            </a:r>
            <a:endParaRPr lang="pt-BR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29BB098-173F-04EA-183F-08A223827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280" y="3909453"/>
            <a:ext cx="4327178" cy="12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75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39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Waveguide heater do EBeam</a:t>
            </a:r>
          </a:p>
        </p:txBody>
      </p:sp>
      <p:pic>
        <p:nvPicPr>
          <p:cNvPr id="6" name="Picture 5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282FAF1F-B824-2668-80C8-3E6B133D7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052" y="1514139"/>
            <a:ext cx="4233948" cy="3255982"/>
          </a:xfrm>
          <a:prstGeom prst="rect">
            <a:avLst/>
          </a:prstGeom>
        </p:spPr>
      </p:pic>
      <p:pic>
        <p:nvPicPr>
          <p:cNvPr id="7" name="Picture 6" descr="A graph of a diagram&#10;&#10;Description automatically generated">
            <a:extLst>
              <a:ext uri="{FF2B5EF4-FFF2-40B4-BE49-F238E27FC236}">
                <a16:creationId xmlns:a16="http://schemas.microsoft.com/office/drawing/2014/main" id="{D56F50B0-434F-4E0C-1CE2-FB87CC2C2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" y="1514139"/>
            <a:ext cx="4657344" cy="320264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6123064-C81D-514F-F402-720C9C18F332}"/>
              </a:ext>
            </a:extLst>
          </p:cNvPr>
          <p:cNvSpPr/>
          <p:nvPr/>
        </p:nvSpPr>
        <p:spPr>
          <a:xfrm>
            <a:off x="2060958" y="765778"/>
            <a:ext cx="5022083" cy="46166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4F00C7-5814-2097-880F-BA71A225AA44}"/>
              </a:ext>
            </a:extLst>
          </p:cNvPr>
          <p:cNvSpPr txBox="1"/>
          <p:nvPr/>
        </p:nvSpPr>
        <p:spPr>
          <a:xfrm>
            <a:off x="2060958" y="765778"/>
            <a:ext cx="5022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/>
              <a:t>Por limitação do modelo, a tensão máxima permitida pelo heater é aproximadamente 1.235 V (considerou-se 1 a.u. = 1 V).  </a:t>
            </a:r>
          </a:p>
        </p:txBody>
      </p:sp>
    </p:spTree>
    <p:extLst>
      <p:ext uri="{BB962C8B-B14F-4D97-AF65-F5344CB8AC3E}">
        <p14:creationId xmlns:p14="http://schemas.microsoft.com/office/powerpoint/2010/main" val="1571406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Recirculating PPC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A10E3-ADC2-9716-B391-FBEBCB326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2912622"/>
            <a:ext cx="6357427" cy="1763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51894F-B1BE-1BE4-9D89-6DCB5DB81F41}"/>
              </a:ext>
            </a:extLst>
          </p:cNvPr>
          <p:cNvSpPr txBox="1"/>
          <p:nvPr/>
        </p:nvSpPr>
        <p:spPr>
          <a:xfrm>
            <a:off x="1152967" y="4712613"/>
            <a:ext cx="53721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Bogaerts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W., Pérez, D.,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Capmany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J. </a:t>
            </a:r>
            <a:r>
              <a:rPr lang="fr-F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et al.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Programmable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photonic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 circuits. </a:t>
            </a:r>
            <a:r>
              <a:rPr lang="fr-F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Nature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</a:t>
            </a:r>
            <a:r>
              <a:rPr lang="fr-FR" sz="1100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586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207–216 (2020).</a:t>
            </a:r>
            <a:endParaRPr lang="pt-BR" sz="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551CB1-937F-5E30-12CB-A68F0DB8E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796" y="278030"/>
            <a:ext cx="4121362" cy="20067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B66258-A4E0-F581-86AD-CA1039BCD46E}"/>
              </a:ext>
            </a:extLst>
          </p:cNvPr>
          <p:cNvSpPr txBox="1"/>
          <p:nvPr/>
        </p:nvSpPr>
        <p:spPr>
          <a:xfrm>
            <a:off x="4644728" y="2254629"/>
            <a:ext cx="46314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pt-B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Pérez, D., Gasulla, I., Crudgington, L. </a:t>
            </a:r>
            <a:r>
              <a:rPr lang="pt-B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et al.</a:t>
            </a:r>
            <a:r>
              <a:rPr lang="pt-B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Multipurpose silicon photonics signal processor core. </a:t>
            </a:r>
            <a:r>
              <a:rPr lang="pt-B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Nat Commun</a:t>
            </a:r>
            <a:r>
              <a:rPr lang="pt-B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</a:t>
            </a:r>
            <a:r>
              <a:rPr lang="pt-BR" sz="1100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8</a:t>
            </a:r>
            <a:r>
              <a:rPr lang="pt-B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636 (2017).</a:t>
            </a:r>
            <a:endParaRPr lang="pt-BR" sz="1100" dirty="0">
              <a:latin typeface="+mj-lt"/>
            </a:endParaRPr>
          </a:p>
          <a:p>
            <a:endParaRPr lang="pt-BR" sz="800" dirty="0">
              <a:latin typeface="+mj-lt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FC85906-2E00-0F85-490D-5F50CEBAE3A8}"/>
              </a:ext>
            </a:extLst>
          </p:cNvPr>
          <p:cNvSpPr/>
          <p:nvPr/>
        </p:nvSpPr>
        <p:spPr>
          <a:xfrm>
            <a:off x="676074" y="1245437"/>
            <a:ext cx="3115079" cy="938719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F1135-52CB-9C39-0526-F280BF86CAA2}"/>
              </a:ext>
            </a:extLst>
          </p:cNvPr>
          <p:cNvSpPr txBox="1"/>
          <p:nvPr/>
        </p:nvSpPr>
        <p:spPr>
          <a:xfrm>
            <a:off x="676074" y="1245437"/>
            <a:ext cx="300077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Possuem uma complexidade maior devido à circulação de potência e a maior dificuldade em realizar um controle por feedback. Porém são mais genéricos e desejáveis para mais aplicações.</a:t>
            </a:r>
          </a:p>
        </p:txBody>
      </p:sp>
    </p:spTree>
    <p:extLst>
      <p:ext uri="{BB962C8B-B14F-4D97-AF65-F5344CB8AC3E}">
        <p14:creationId xmlns:p14="http://schemas.microsoft.com/office/powerpoint/2010/main" val="20831656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40</a:t>
            </a:fld>
            <a:endParaRPr lang="pt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39F558-18DD-6F89-A309-15C6EAEED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740" y="1009844"/>
            <a:ext cx="4723418" cy="312381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BDFAD6-4E2D-B637-6554-FBC0EC154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57" y="1683199"/>
            <a:ext cx="3923459" cy="2505181"/>
          </a:xfrm>
          <a:prstGeom prst="rect">
            <a:avLst/>
          </a:prstGeom>
        </p:spPr>
      </p:pic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25A49DC-82B1-C64E-5C1B-795E55E2A85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388099" y="1743846"/>
            <a:ext cx="1462416" cy="1341122"/>
          </a:xfrm>
          <a:prstGeom prst="curved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Google Shape;395;p45">
            <a:extLst>
              <a:ext uri="{FF2B5EF4-FFF2-40B4-BE49-F238E27FC236}">
                <a16:creationId xmlns:a16="http://schemas.microsoft.com/office/drawing/2014/main" id="{551A9958-9839-C524-CDC3-6A02662945F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PPC Cell com heater do EBeam</a:t>
            </a:r>
          </a:p>
        </p:txBody>
      </p:sp>
    </p:spTree>
    <p:extLst>
      <p:ext uri="{BB962C8B-B14F-4D97-AF65-F5344CB8AC3E}">
        <p14:creationId xmlns:p14="http://schemas.microsoft.com/office/powerpoint/2010/main" val="19107250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FB8337B-5AFE-E8B0-9227-58FBCD29C690}"/>
              </a:ext>
            </a:extLst>
          </p:cNvPr>
          <p:cNvSpPr/>
          <p:nvPr/>
        </p:nvSpPr>
        <p:spPr>
          <a:xfrm>
            <a:off x="1498290" y="708854"/>
            <a:ext cx="6207282" cy="45924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41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2" name="Google Shape;395;p45">
            <a:extLst>
              <a:ext uri="{FF2B5EF4-FFF2-40B4-BE49-F238E27FC236}">
                <a16:creationId xmlns:a16="http://schemas.microsoft.com/office/drawing/2014/main" id="{89B08FF9-1F7A-98DB-65CB-533E0619D928}"/>
              </a:ext>
            </a:extLst>
          </p:cNvPr>
          <p:cNvSpPr txBox="1">
            <a:spLocks/>
          </p:cNvSpPr>
          <p:nvPr/>
        </p:nvSpPr>
        <p:spPr>
          <a:xfrm>
            <a:off x="0" y="-1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500" dirty="0">
                <a:latin typeface="+mn-lt"/>
              </a:rPr>
              <a:t>Modelo PPC Cell com heater do EBeam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932195-390C-14DD-ACD6-8B749F455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7" y="1301252"/>
            <a:ext cx="4438033" cy="3491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3765C7-EF15-9FC9-EFB4-9AEEDED97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931" y="1301252"/>
            <a:ext cx="4419227" cy="34915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192094-BC10-179C-8559-43440831BDAC}"/>
              </a:ext>
            </a:extLst>
          </p:cNvPr>
          <p:cNvSpPr txBox="1"/>
          <p:nvPr/>
        </p:nvSpPr>
        <p:spPr>
          <a:xfrm>
            <a:off x="1656915" y="799976"/>
            <a:ext cx="1720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Tensão CROSS </a:t>
            </a:r>
            <a:r>
              <a:rPr lang="pt-BR" sz="1200" dirty="0"/>
              <a:t>= 0 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2D51C7-3B2C-A6BC-C754-AAAD39B423C4}"/>
              </a:ext>
            </a:extLst>
          </p:cNvPr>
          <p:cNvSpPr txBox="1"/>
          <p:nvPr/>
        </p:nvSpPr>
        <p:spPr>
          <a:xfrm>
            <a:off x="3465545" y="800525"/>
            <a:ext cx="22797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Tensão COUPLING </a:t>
            </a:r>
            <a:r>
              <a:rPr lang="pt-BR" sz="1200" dirty="0"/>
              <a:t>≈ 0.420 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1DC624-4BC0-E9AC-4F28-0D6203C08691}"/>
              </a:ext>
            </a:extLst>
          </p:cNvPr>
          <p:cNvSpPr txBox="1"/>
          <p:nvPr/>
        </p:nvSpPr>
        <p:spPr>
          <a:xfrm>
            <a:off x="5753473" y="799976"/>
            <a:ext cx="1798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Tensão BAR </a:t>
            </a:r>
            <a:r>
              <a:rPr lang="pt-BR" sz="1200" dirty="0"/>
              <a:t>≈ 0.595 V</a:t>
            </a:r>
          </a:p>
        </p:txBody>
      </p:sp>
    </p:spTree>
    <p:extLst>
      <p:ext uri="{BB962C8B-B14F-4D97-AF65-F5344CB8AC3E}">
        <p14:creationId xmlns:p14="http://schemas.microsoft.com/office/powerpoint/2010/main" val="38554036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79A69CA-7C7E-AA48-8EBE-0A655413F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246" y="2748442"/>
            <a:ext cx="3975062" cy="22754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CFCE2E-7C14-9EDF-E806-87136C075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7" y="940838"/>
            <a:ext cx="4773013" cy="34125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42</a:t>
            </a:fld>
            <a:endParaRPr lang="pt-BR" dirty="0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 sz="2500" dirty="0">
              <a:latin typeface="+mn-lt"/>
            </a:endParaRPr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Simulação: Splitter 1x4 usando 3 PPC Cells com heater EBeam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/>
              <p:nvPr/>
            </p:nvSpPr>
            <p:spPr>
              <a:xfrm>
                <a:off x="4262189" y="2095832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4D187E-D858-4101-9F4B-4ED211801B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189" y="2095832"/>
                <a:ext cx="383118" cy="138499"/>
              </a:xfrm>
              <a:prstGeom prst="rect">
                <a:avLst/>
              </a:prstGeom>
              <a:blipFill>
                <a:blip r:embed="rId4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/>
              <p:nvPr/>
            </p:nvSpPr>
            <p:spPr>
              <a:xfrm>
                <a:off x="4262189" y="2293231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059C27-9530-F306-270E-56B61E874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189" y="2293231"/>
                <a:ext cx="383118" cy="138499"/>
              </a:xfrm>
              <a:prstGeom prst="rect">
                <a:avLst/>
              </a:prstGeom>
              <a:blipFill>
                <a:blip r:embed="rId5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/>
              <p:nvPr/>
            </p:nvSpPr>
            <p:spPr>
              <a:xfrm>
                <a:off x="4262189" y="2960294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C234DA-CF46-74D4-9D9F-29CD556E81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189" y="2960294"/>
                <a:ext cx="383118" cy="138499"/>
              </a:xfrm>
              <a:prstGeom prst="rect">
                <a:avLst/>
              </a:prstGeom>
              <a:blipFill>
                <a:blip r:embed="rId6"/>
                <a:stretch>
                  <a:fillRect l="-6349" r="-6349" b="-1363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/>
              <p:nvPr/>
            </p:nvSpPr>
            <p:spPr>
              <a:xfrm>
                <a:off x="4262189" y="3169084"/>
                <a:ext cx="383118" cy="1384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𝑷𝒐𝒓𝒕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pt-BR" sz="6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C2B7C4-20BA-288D-7F1C-0FC85C0F1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189" y="3169084"/>
                <a:ext cx="383118" cy="138499"/>
              </a:xfrm>
              <a:prstGeom prst="rect">
                <a:avLst/>
              </a:prstGeom>
              <a:blipFill>
                <a:blip r:embed="rId7"/>
                <a:stretch>
                  <a:fillRect l="-6349" r="-6349" b="-869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CA1B8B2-D92C-9CB5-60A3-654DF8B93D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46320" y="472946"/>
            <a:ext cx="4087988" cy="227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455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0BB5E9A-2279-408B-10F6-5DDB3DD96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819" y="2245566"/>
            <a:ext cx="4156540" cy="228213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43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Simulação: Splitter 1x4 usando 3 PPC Cells com heater EBeam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A1B8B2-D92C-9CB5-60A3-654DF8B93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40" y="2252203"/>
            <a:ext cx="4087988" cy="22754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095E3A-D8CF-E870-4B34-29921DA53D21}"/>
              </a:ext>
            </a:extLst>
          </p:cNvPr>
          <p:cNvSpPr txBox="1"/>
          <p:nvPr/>
        </p:nvSpPr>
        <p:spPr>
          <a:xfrm>
            <a:off x="302640" y="693188"/>
            <a:ext cx="8538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A razão pela qual existe uma diferença de ganho entre as portas se remete ao nível de imprecisão imposta na tensão do heater. A depender do ruído de tensão inerente à fonte, o mesmo pode ocasionar um desbalanceamento entre as portas, principalmente quando se considera mais splitters em série.</a:t>
            </a:r>
          </a:p>
          <a:p>
            <a:pPr algn="just"/>
            <a:endParaRPr lang="pt-B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77C77D-F251-C043-CCC1-BF25EF2F7A13}"/>
              </a:ext>
            </a:extLst>
          </p:cNvPr>
          <p:cNvCxnSpPr>
            <a:cxnSpLocks/>
          </p:cNvCxnSpPr>
          <p:nvPr/>
        </p:nvCxnSpPr>
        <p:spPr>
          <a:xfrm>
            <a:off x="1166518" y="2580555"/>
            <a:ext cx="0" cy="68842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A54E01-C049-99BB-8C91-CA897460AE96}"/>
              </a:ext>
            </a:extLst>
          </p:cNvPr>
          <p:cNvSpPr txBox="1"/>
          <p:nvPr/>
        </p:nvSpPr>
        <p:spPr>
          <a:xfrm>
            <a:off x="1289810" y="2817045"/>
            <a:ext cx="74058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pt-BR" b="1" dirty="0">
                <a:solidFill>
                  <a:srgbClr val="FF0000"/>
                </a:solidFill>
              </a:rPr>
              <a:t>&lt; 0,03dB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601B9C-AB22-7B3D-9889-939070B151F4}"/>
              </a:ext>
            </a:extLst>
          </p:cNvPr>
          <p:cNvCxnSpPr>
            <a:cxnSpLocks/>
          </p:cNvCxnSpPr>
          <p:nvPr/>
        </p:nvCxnSpPr>
        <p:spPr>
          <a:xfrm>
            <a:off x="5605467" y="2573918"/>
            <a:ext cx="0" cy="68842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6F2C1C8-D9B0-2FC7-A0CC-58AD9B866B6F}"/>
              </a:ext>
            </a:extLst>
          </p:cNvPr>
          <p:cNvSpPr txBox="1"/>
          <p:nvPr/>
        </p:nvSpPr>
        <p:spPr>
          <a:xfrm>
            <a:off x="5768102" y="2810408"/>
            <a:ext cx="94654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b="1" dirty="0">
                <a:solidFill>
                  <a:srgbClr val="FF0000"/>
                </a:solidFill>
              </a:rPr>
              <a:t>&lt; 0,003dB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A7F2A6-F0A6-A7D5-CA84-1BA9D1008927}"/>
              </a:ext>
            </a:extLst>
          </p:cNvPr>
          <p:cNvSpPr txBox="1"/>
          <p:nvPr/>
        </p:nvSpPr>
        <p:spPr>
          <a:xfrm>
            <a:off x="1399424" y="1998910"/>
            <a:ext cx="22797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Tensão COUPLING </a:t>
            </a:r>
            <a:r>
              <a:rPr lang="pt-BR" sz="1200" dirty="0"/>
              <a:t>= 0.42 V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71EB85-57EA-5D53-504A-7DA324FE1AC5}"/>
              </a:ext>
            </a:extLst>
          </p:cNvPr>
          <p:cNvSpPr txBox="1"/>
          <p:nvPr/>
        </p:nvSpPr>
        <p:spPr>
          <a:xfrm>
            <a:off x="5768102" y="1994621"/>
            <a:ext cx="23695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Tensão COUPLING </a:t>
            </a:r>
            <a:r>
              <a:rPr lang="pt-BR" sz="1200" dirty="0"/>
              <a:t>= 0.4196 V</a:t>
            </a:r>
          </a:p>
        </p:txBody>
      </p:sp>
    </p:spTree>
    <p:extLst>
      <p:ext uri="{BB962C8B-B14F-4D97-AF65-F5344CB8AC3E}">
        <p14:creationId xmlns:p14="http://schemas.microsoft.com/office/powerpoint/2010/main" val="8300688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44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Cálculo de potência dos heaters: estimativa inicial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E55188-62D4-65E8-1B89-616A32F90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77" y="1071603"/>
            <a:ext cx="5511870" cy="30002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F282CA-9FD2-C023-03C3-EBA25AC68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59" y="920565"/>
            <a:ext cx="825542" cy="2857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8C470E-031C-814F-1A56-A1629B8D6F25}"/>
              </a:ext>
            </a:extLst>
          </p:cNvPr>
          <p:cNvSpPr txBox="1"/>
          <p:nvPr/>
        </p:nvSpPr>
        <p:spPr>
          <a:xfrm>
            <a:off x="539784" y="3986067"/>
            <a:ext cx="485905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50" dirty="0"/>
              <a:t>Modelo .gds disponibilizado no PDK do EBEAM: exemplo de phase-shifter aplicado a um braço de um MZI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5E330C-EE19-E740-39F0-3252AF905A08}"/>
              </a:ext>
            </a:extLst>
          </p:cNvPr>
          <p:cNvSpPr txBox="1"/>
          <p:nvPr/>
        </p:nvSpPr>
        <p:spPr>
          <a:xfrm>
            <a:off x="5900469" y="542993"/>
            <a:ext cx="3044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/>
              <a:t>Apesar de não estar atualizado, acerca do material M1, é dito: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205617-9AE7-05BA-DADF-23CF8E8906DA}"/>
              </a:ext>
            </a:extLst>
          </p:cNvPr>
          <p:cNvSpPr txBox="1"/>
          <p:nvPr/>
        </p:nvSpPr>
        <p:spPr>
          <a:xfrm>
            <a:off x="5955848" y="1025932"/>
            <a:ext cx="29489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i="0" dirty="0">
                <a:solidFill>
                  <a:schemeClr val="tx1"/>
                </a:solidFill>
                <a:effectLst/>
                <a:latin typeface="+mj-lt"/>
              </a:rPr>
              <a:t>Molibdênio (Mo) – </a:t>
            </a:r>
            <a:r>
              <a:rPr lang="pt-BR" sz="1200" b="1" i="0" dirty="0">
                <a:solidFill>
                  <a:schemeClr val="tx1"/>
                </a:solidFill>
                <a:effectLst/>
                <a:latin typeface="+mj-lt"/>
              </a:rPr>
              <a:t>250nm de expessura</a:t>
            </a:r>
            <a:endParaRPr lang="pt-BR" sz="12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289C0D-9BAC-21FE-386A-B9877A3793F6}"/>
              </a:ext>
            </a:extLst>
          </p:cNvPr>
          <p:cNvSpPr txBox="1"/>
          <p:nvPr/>
        </p:nvSpPr>
        <p:spPr>
          <a:xfrm>
            <a:off x="5948429" y="1441949"/>
            <a:ext cx="29489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i="0" dirty="0">
                <a:solidFill>
                  <a:schemeClr val="tx1"/>
                </a:solidFill>
                <a:effectLst/>
                <a:latin typeface="+mj-lt"/>
              </a:rPr>
              <a:t>Sheet resistance: </a:t>
            </a:r>
            <a:r>
              <a:rPr lang="pt-BR" sz="1200" b="1" i="0" dirty="0">
                <a:solidFill>
                  <a:schemeClr val="tx1"/>
                </a:solidFill>
                <a:effectLst/>
                <a:latin typeface="+mj-lt"/>
              </a:rPr>
              <a:t>21 ohm/sq.</a:t>
            </a:r>
            <a:endParaRPr lang="pt-BR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CA7BEE-DDD8-69A9-57D6-AAFF6E6C0AD1}"/>
              </a:ext>
            </a:extLst>
          </p:cNvPr>
          <p:cNvSpPr txBox="1"/>
          <p:nvPr/>
        </p:nvSpPr>
        <p:spPr>
          <a:xfrm>
            <a:off x="5960752" y="1775501"/>
            <a:ext cx="29489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i="0" dirty="0">
                <a:solidFill>
                  <a:schemeClr val="tx1"/>
                </a:solidFill>
                <a:effectLst/>
                <a:latin typeface="+mj-lt"/>
              </a:rPr>
              <a:t>Alinhado ao guia de silício</a:t>
            </a:r>
            <a:endParaRPr lang="pt-BR" sz="12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BD1AE33-E42A-B7B0-8845-786E8DBC9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7201" y="2904496"/>
            <a:ext cx="482625" cy="57152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BBC9F54-5564-0D2D-E769-C77C7212D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533" y="2994473"/>
            <a:ext cx="406421" cy="42547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5CF297D-9955-D17C-838D-D9049DA6CDD4}"/>
              </a:ext>
            </a:extLst>
          </p:cNvPr>
          <p:cNvSpPr txBox="1"/>
          <p:nvPr/>
        </p:nvSpPr>
        <p:spPr>
          <a:xfrm>
            <a:off x="5900469" y="2237756"/>
            <a:ext cx="25955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Cálculo da resistência do heater: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/>
              <p:nvPr/>
            </p:nvSpPr>
            <p:spPr>
              <a:xfrm>
                <a:off x="6791143" y="2911255"/>
                <a:ext cx="1821092" cy="5231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21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811∗</m:t>
                          </m:r>
                          <m:sSup>
                            <m:sSup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−6</m:t>
                              </m:r>
                            </m:sup>
                          </m:sSup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0.5∗</m:t>
                          </m:r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−6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1143" y="2911255"/>
                <a:ext cx="1821092" cy="5231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BB1A91D-1208-D805-9494-0F8094FE9017}"/>
                  </a:ext>
                </a:extLst>
              </p:cNvPr>
              <p:cNvSpPr txBox="1"/>
              <p:nvPr/>
            </p:nvSpPr>
            <p:spPr>
              <a:xfrm>
                <a:off x="6036947" y="2642214"/>
                <a:ext cx="294894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 sz="1200" dirty="0"/>
                  <a:t>Com </a:t>
                </a:r>
                <a14:m>
                  <m:oMath xmlns:m="http://schemas.openxmlformats.org/officeDocument/2006/math">
                    <m:r>
                      <a:rPr lang="pt-BR" sz="12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pt-BR" sz="1200" b="0" i="1" smtClean="0">
                        <a:latin typeface="Cambria Math" panose="02040503050406030204" pitchFamily="18" charset="0"/>
                      </a:rPr>
                      <m:t>=0.5</m:t>
                    </m:r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pt-B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endParaRPr lang="pt-BR" sz="12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BB1A91D-1208-D805-9494-0F8094FE9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6947" y="2642214"/>
                <a:ext cx="2948940" cy="276999"/>
              </a:xfrm>
              <a:prstGeom prst="rect">
                <a:avLst/>
              </a:prstGeom>
              <a:blipFill>
                <a:blip r:embed="rId7"/>
                <a:stretch>
                  <a:fillRect t="-2174" b="-1304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/>
              <p:nvPr/>
            </p:nvSpPr>
            <p:spPr>
              <a:xfrm>
                <a:off x="6195060" y="3512522"/>
                <a:ext cx="294894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34062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𝑜h𝑚𝑠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5060" y="3512522"/>
                <a:ext cx="2948940" cy="3077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B66F26C-98B7-C986-AF61-AC537BDD63F4}"/>
              </a:ext>
            </a:extLst>
          </p:cNvPr>
          <p:cNvSpPr txBox="1"/>
          <p:nvPr/>
        </p:nvSpPr>
        <p:spPr>
          <a:xfrm>
            <a:off x="5955848" y="3916817"/>
            <a:ext cx="1903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Estimativa da potência: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9CE8C4-DF8A-E668-1E8F-825FB5174771}"/>
                  </a:ext>
                </a:extLst>
              </p:cNvPr>
              <p:cNvSpPr txBox="1"/>
              <p:nvPr/>
            </p:nvSpPr>
            <p:spPr>
              <a:xfrm>
                <a:off x="5948428" y="4222934"/>
                <a:ext cx="2655788" cy="5231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0.59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34062</m:t>
                          </m:r>
                        </m:den>
                      </m:f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=0.042</m:t>
                      </m:r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𝑚𝑊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9CE8C4-DF8A-E668-1E8F-825FB5174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8428" y="4222934"/>
                <a:ext cx="2655788" cy="52315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25591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45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9 – Análise de potência do Heater EBeam</a:t>
            </a:r>
          </a:p>
        </p:txBody>
      </p:sp>
      <p:sp>
        <p:nvSpPr>
          <p:cNvPr id="6" name="Google Shape;55;p13">
            <a:extLst>
              <a:ext uri="{FF2B5EF4-FFF2-40B4-BE49-F238E27FC236}">
                <a16:creationId xmlns:a16="http://schemas.microsoft.com/office/drawing/2014/main" id="{4B3FCCF9-12DB-308E-0A3F-29BFD20B64AD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10/09/2024</a:t>
            </a:r>
          </a:p>
        </p:txBody>
      </p:sp>
    </p:spTree>
    <p:extLst>
      <p:ext uri="{BB962C8B-B14F-4D97-AF65-F5344CB8AC3E}">
        <p14:creationId xmlns:p14="http://schemas.microsoft.com/office/powerpoint/2010/main" val="39455307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46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Cálculo de potência dos heaters: modelo atualizado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289C0D-9BAC-21FE-386A-B9877A3793F6}"/>
              </a:ext>
            </a:extLst>
          </p:cNvPr>
          <p:cNvSpPr txBox="1"/>
          <p:nvPr/>
        </p:nvSpPr>
        <p:spPr>
          <a:xfrm>
            <a:off x="5352032" y="1048263"/>
            <a:ext cx="3791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i="0" dirty="0">
                <a:solidFill>
                  <a:schemeClr val="tx1"/>
                </a:solidFill>
                <a:effectLst/>
                <a:latin typeface="+mj-lt"/>
              </a:rPr>
              <a:t>Sheet resistance: </a:t>
            </a:r>
            <a:r>
              <a:rPr lang="pt-BR" sz="1200" b="1" i="0" dirty="0">
                <a:solidFill>
                  <a:schemeClr val="tx1"/>
                </a:solidFill>
                <a:effectLst/>
                <a:latin typeface="+mj-lt"/>
              </a:rPr>
              <a:t>3.04 ohm/sq. (ANT design)</a:t>
            </a:r>
            <a:endParaRPr lang="pt-BR" sz="1200" b="1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BBC9F54-5564-0D2D-E769-C77C7212D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017" y="2185053"/>
            <a:ext cx="406421" cy="42547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5CF297D-9955-D17C-838D-D9049DA6CDD4}"/>
              </a:ext>
            </a:extLst>
          </p:cNvPr>
          <p:cNvSpPr txBox="1"/>
          <p:nvPr/>
        </p:nvSpPr>
        <p:spPr>
          <a:xfrm>
            <a:off x="5343291" y="1386148"/>
            <a:ext cx="29113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Utilizando a resistência referenciada: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/>
              <p:nvPr/>
            </p:nvSpPr>
            <p:spPr>
              <a:xfrm>
                <a:off x="6179627" y="2101835"/>
                <a:ext cx="1821092" cy="4956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3.04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4∗</m:t>
                          </m:r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−6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9627" y="2101835"/>
                <a:ext cx="1821092" cy="495649"/>
              </a:xfrm>
              <a:prstGeom prst="rect">
                <a:avLst/>
              </a:prstGeom>
              <a:blipFill>
                <a:blip r:embed="rId3"/>
                <a:stretch>
                  <a:fillRect b="-123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/>
              <p:nvPr/>
            </p:nvSpPr>
            <p:spPr>
              <a:xfrm>
                <a:off x="6810911" y="2226951"/>
                <a:ext cx="294894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500 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𝑜h𝑚𝑠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0911" y="2226951"/>
                <a:ext cx="2948940" cy="3077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B66F26C-98B7-C986-AF61-AC537BDD63F4}"/>
              </a:ext>
            </a:extLst>
          </p:cNvPr>
          <p:cNvSpPr txBox="1"/>
          <p:nvPr/>
        </p:nvSpPr>
        <p:spPr>
          <a:xfrm>
            <a:off x="5343291" y="3124841"/>
            <a:ext cx="2895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Utilizando a potência/</a:t>
            </a:r>
            <a:r>
              <a:rPr lang="el-GR" sz="1200" b="1" dirty="0"/>
              <a:t>π</a:t>
            </a:r>
            <a:r>
              <a:rPr lang="pt-BR" sz="1200" b="1" dirty="0"/>
              <a:t> referenciada: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7D9E32-B233-76A6-8BB2-D2F03005C50A}"/>
                  </a:ext>
                </a:extLst>
              </p:cNvPr>
              <p:cNvSpPr txBox="1"/>
              <p:nvPr/>
            </p:nvSpPr>
            <p:spPr>
              <a:xfrm>
                <a:off x="5352031" y="767321"/>
                <a:ext cx="379196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200" i="0" dirty="0">
                    <a:solidFill>
                      <a:schemeClr val="tx1"/>
                    </a:solidFill>
                    <a:effectLst/>
                    <a:latin typeface="+mj-lt"/>
                  </a:rPr>
                  <a:t>Dimensões: </a:t>
                </a:r>
                <a:r>
                  <a:rPr lang="pt-BR" sz="1200" b="1" i="0" dirty="0">
                    <a:solidFill>
                      <a:schemeClr val="tx1"/>
                    </a:solidFill>
                    <a:effectLst/>
                    <a:latin typeface="+mj-lt"/>
                  </a:rPr>
                  <a:t>4</a:t>
                </a:r>
                <a14:m>
                  <m:oMath xmlns:m="http://schemas.openxmlformats.org/officeDocument/2006/math">
                    <m:r>
                      <a:rPr lang="pt-BR" sz="12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𝛍</m:t>
                    </m:r>
                  </m:oMath>
                </a14:m>
                <a:r>
                  <a:rPr lang="pt-BR" sz="1200" b="1" dirty="0"/>
                  <a:t>m x 200nm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7D9E32-B233-76A6-8BB2-D2F03005C5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2031" y="767321"/>
                <a:ext cx="3791969" cy="276999"/>
              </a:xfrm>
              <a:prstGeom prst="rect">
                <a:avLst/>
              </a:prstGeom>
              <a:blipFill>
                <a:blip r:embed="rId5"/>
                <a:stretch>
                  <a:fillRect t="-4444" b="-1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30B65410-3DB6-BEB2-1CDC-FB59764CC2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5685" y="2095076"/>
            <a:ext cx="482625" cy="5715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53E1E2A-06E9-8650-B90B-5EE9CAD2A77D}"/>
                  </a:ext>
                </a:extLst>
              </p:cNvPr>
              <p:cNvSpPr txBox="1"/>
              <p:nvPr/>
            </p:nvSpPr>
            <p:spPr>
              <a:xfrm>
                <a:off x="5457102" y="1660970"/>
                <a:ext cx="152265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500 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𝑜h𝑚𝑠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53E1E2A-06E9-8650-B90B-5EE9CAD2A7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7102" y="1660970"/>
                <a:ext cx="1522650" cy="3077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490605F-BC94-3503-325F-3AE0EEB81940}"/>
                  </a:ext>
                </a:extLst>
              </p:cNvPr>
              <p:cNvSpPr txBox="1"/>
              <p:nvPr/>
            </p:nvSpPr>
            <p:spPr>
              <a:xfrm>
                <a:off x="5365941" y="2615993"/>
                <a:ext cx="182109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=657.89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490605F-BC94-3503-325F-3AE0EEB81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5941" y="2615993"/>
                <a:ext cx="1821092" cy="307777"/>
              </a:xfrm>
              <a:prstGeom prst="rect">
                <a:avLst/>
              </a:prstGeom>
              <a:blipFill>
                <a:blip r:embed="rId8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B78FD43-5A8A-CBA6-6312-89BC8C8E6648}"/>
                  </a:ext>
                </a:extLst>
              </p:cNvPr>
              <p:cNvSpPr txBox="1"/>
              <p:nvPr/>
            </p:nvSpPr>
            <p:spPr>
              <a:xfrm>
                <a:off x="5565883" y="3420744"/>
                <a:ext cx="152265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pt-B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40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𝑚𝑊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B78FD43-5A8A-CBA6-6312-89BC8C8E66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5883" y="3420744"/>
                <a:ext cx="1522650" cy="30777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58F05BD1-5232-4B76-8F19-4ACDCF8D7E71}"/>
              </a:ext>
            </a:extLst>
          </p:cNvPr>
          <p:cNvSpPr txBox="1"/>
          <p:nvPr/>
        </p:nvSpPr>
        <p:spPr>
          <a:xfrm>
            <a:off x="6840323" y="3441574"/>
            <a:ext cx="12961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tx1"/>
                </a:solidFill>
                <a:latin typeface="+mj-lt"/>
              </a:rPr>
              <a:t>,  que </a:t>
            </a:r>
            <a:r>
              <a:rPr lang="pt-BR" sz="1200" i="0" dirty="0">
                <a:solidFill>
                  <a:schemeClr val="tx1"/>
                </a:solidFill>
                <a:effectLst/>
                <a:latin typeface="+mj-lt"/>
              </a:rPr>
              <a:t>implica</a:t>
            </a:r>
            <a:r>
              <a:rPr lang="pt-BR" sz="1200" dirty="0">
                <a:solidFill>
                  <a:schemeClr val="tx1"/>
                </a:solidFill>
                <a:latin typeface="+mj-lt"/>
              </a:rPr>
              <a:t>:</a:t>
            </a:r>
            <a:endParaRPr lang="pt-BR" sz="1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61C0C7D-1978-312F-64E8-52A579804F11}"/>
                  </a:ext>
                </a:extLst>
              </p:cNvPr>
              <p:cNvSpPr txBox="1"/>
              <p:nvPr/>
            </p:nvSpPr>
            <p:spPr>
              <a:xfrm>
                <a:off x="7601648" y="3404740"/>
                <a:ext cx="152265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≈4.5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61C0C7D-1978-312F-64E8-52A579804F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1648" y="3404740"/>
                <a:ext cx="1522650" cy="3077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7D07D3F4-B29E-D034-2590-0864BD74449C}"/>
              </a:ext>
            </a:extLst>
          </p:cNvPr>
          <p:cNvSpPr txBox="1"/>
          <p:nvPr/>
        </p:nvSpPr>
        <p:spPr>
          <a:xfrm>
            <a:off x="5360228" y="4040413"/>
            <a:ext cx="3002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Dessa forma, comparando as tensões: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BCEC152-9037-D46A-4B80-256030DF0A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1004909"/>
            <a:ext cx="5170135" cy="3975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9DFEFC8-8144-06E8-5C41-F1CFD0C9902F}"/>
                  </a:ext>
                </a:extLst>
              </p:cNvPr>
              <p:cNvSpPr txBox="1"/>
              <p:nvPr/>
            </p:nvSpPr>
            <p:spPr>
              <a:xfrm>
                <a:off x="5170135" y="4323468"/>
                <a:ext cx="4354178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0.66 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   →    1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≈6.817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9DFEFC8-8144-06E8-5C41-F1CFD0C990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0135" y="4323468"/>
                <a:ext cx="4354178" cy="30777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Oval 43">
            <a:extLst>
              <a:ext uri="{FF2B5EF4-FFF2-40B4-BE49-F238E27FC236}">
                <a16:creationId xmlns:a16="http://schemas.microsoft.com/office/drawing/2014/main" id="{85B38D68-AA07-29C3-C371-2401A31EBC40}"/>
              </a:ext>
            </a:extLst>
          </p:cNvPr>
          <p:cNvSpPr/>
          <p:nvPr/>
        </p:nvSpPr>
        <p:spPr>
          <a:xfrm>
            <a:off x="3862924" y="2548890"/>
            <a:ext cx="75368" cy="777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8C89B3-213D-514E-1080-08FB6220B996}"/>
              </a:ext>
            </a:extLst>
          </p:cNvPr>
          <p:cNvSpPr txBox="1"/>
          <p:nvPr/>
        </p:nvSpPr>
        <p:spPr>
          <a:xfrm>
            <a:off x="0" y="335623"/>
            <a:ext cx="842673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 err="1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SiEPIC</a:t>
            </a:r>
            <a:r>
              <a:rPr lang="en-US" sz="11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/openEBL-2024-02-Si-Heaters: Submission for fabrication of silicon photonics for the </a:t>
            </a:r>
            <a:r>
              <a:rPr lang="en-US" sz="1100" dirty="0" err="1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openEBL</a:t>
            </a:r>
            <a:r>
              <a:rPr lang="en-US" sz="11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run (github.com)</a:t>
            </a:r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A831AD-1C31-ECD9-232C-092949E7A1B6}"/>
              </a:ext>
            </a:extLst>
          </p:cNvPr>
          <p:cNvSpPr txBox="1"/>
          <p:nvPr/>
        </p:nvSpPr>
        <p:spPr>
          <a:xfrm>
            <a:off x="7341858" y="346018"/>
            <a:ext cx="20422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i="1" dirty="0"/>
              <a:t>. Acesso em 03/09/24.</a:t>
            </a:r>
          </a:p>
          <a:p>
            <a:pPr algn="just"/>
            <a:endParaRPr lang="pt-BR" sz="1100" i="1" dirty="0"/>
          </a:p>
        </p:txBody>
      </p:sp>
    </p:spTree>
    <p:extLst>
      <p:ext uri="{BB962C8B-B14F-4D97-AF65-F5344CB8AC3E}">
        <p14:creationId xmlns:p14="http://schemas.microsoft.com/office/powerpoint/2010/main" val="14745319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47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Cálculo de potência dos heaters: modelo atualizado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BD1AE33-E42A-B7B0-8845-786E8DBC9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699" y="2117062"/>
            <a:ext cx="482625" cy="57152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BBC9F54-5564-0D2D-E769-C77C7212D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031" y="2207039"/>
            <a:ext cx="406421" cy="42547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5CF297D-9955-D17C-838D-D9049DA6CDD4}"/>
              </a:ext>
            </a:extLst>
          </p:cNvPr>
          <p:cNvSpPr txBox="1"/>
          <p:nvPr/>
        </p:nvSpPr>
        <p:spPr>
          <a:xfrm>
            <a:off x="5352031" y="1856381"/>
            <a:ext cx="25955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Cálculo da resistência do heater: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/>
              <p:nvPr/>
            </p:nvSpPr>
            <p:spPr>
              <a:xfrm>
                <a:off x="6048641" y="2123821"/>
                <a:ext cx="1821092" cy="5231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3.04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811∗</m:t>
                          </m:r>
                          <m:sSup>
                            <m:sSup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−6</m:t>
                              </m:r>
                            </m:sup>
                          </m:sSup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4∗</m:t>
                          </m:r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−6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731DECF-D256-8323-7B08-319EFC5B6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8641" y="2123821"/>
                <a:ext cx="1821092" cy="52315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/>
              <p:nvPr/>
            </p:nvSpPr>
            <p:spPr>
              <a:xfrm>
                <a:off x="6912666" y="2265886"/>
                <a:ext cx="294894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616.36 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𝑜h𝑚𝑠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7E6536F-9EDF-D988-CCC4-5B2D8A071A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2666" y="2265886"/>
                <a:ext cx="2948940" cy="3077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B66F26C-98B7-C986-AF61-AC537BDD63F4}"/>
              </a:ext>
            </a:extLst>
          </p:cNvPr>
          <p:cNvSpPr txBox="1"/>
          <p:nvPr/>
        </p:nvSpPr>
        <p:spPr>
          <a:xfrm>
            <a:off x="5352031" y="2962723"/>
            <a:ext cx="1903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Estimativa da potência: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9CE8C4-DF8A-E668-1E8F-825FB5174771}"/>
                  </a:ext>
                </a:extLst>
              </p:cNvPr>
              <p:cNvSpPr txBox="1"/>
              <p:nvPr/>
            </p:nvSpPr>
            <p:spPr>
              <a:xfrm>
                <a:off x="5352031" y="3239722"/>
                <a:ext cx="2655788" cy="5436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4.045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616.36</m:t>
                          </m:r>
                        </m:den>
                      </m:f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=26.54</m:t>
                      </m:r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𝑚𝑊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9CE8C4-DF8A-E668-1E8F-825FB5174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2031" y="3239722"/>
                <a:ext cx="2655788" cy="5436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44D763A-63B2-D5B0-1A9E-19361153C5FD}"/>
              </a:ext>
            </a:extLst>
          </p:cNvPr>
          <p:cNvSpPr txBox="1"/>
          <p:nvPr/>
        </p:nvSpPr>
        <p:spPr>
          <a:xfrm>
            <a:off x="5292875" y="744402"/>
            <a:ext cx="353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A partir da nova escala de tensão, realizou-se novamente os cálculos para o comprimento do heater de 811</a:t>
            </a:r>
            <a:r>
              <a:rPr lang="el-GR" dirty="0"/>
              <a:t>μ</a:t>
            </a:r>
            <a:r>
              <a:rPr lang="pt-BR" dirty="0"/>
              <a:t>m:</a:t>
            </a:r>
          </a:p>
          <a:p>
            <a:pPr algn="just"/>
            <a:endParaRPr lang="pt-B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716D6-7AC1-902B-029A-C3AC1F7385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0004" y="842430"/>
            <a:ext cx="5296775" cy="4073315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B4DEF6D-626A-9E03-D5AF-17E4F44725BC}"/>
              </a:ext>
            </a:extLst>
          </p:cNvPr>
          <p:cNvSpPr/>
          <p:nvPr/>
        </p:nvSpPr>
        <p:spPr>
          <a:xfrm>
            <a:off x="3632409" y="2771670"/>
            <a:ext cx="75368" cy="777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1150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48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Cálculo de potência dos heaters: modelo atualizado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1A2929-520E-7307-3499-75D3A5FA8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7994"/>
            <a:ext cx="5587868" cy="44767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6986DC-E662-FD66-75F0-4E6D84F24EAF}"/>
              </a:ext>
            </a:extLst>
          </p:cNvPr>
          <p:cNvSpPr txBox="1"/>
          <p:nvPr/>
        </p:nvSpPr>
        <p:spPr>
          <a:xfrm>
            <a:off x="5844540" y="1402199"/>
            <a:ext cx="269649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Aplicando a metodologia anterior a vários comprimentos do heater, é gerado a curva mostrada.</a:t>
            </a:r>
          </a:p>
          <a:p>
            <a:pPr algn="just"/>
            <a:endParaRPr lang="pt-BR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B6F5818-A154-DFC1-3F88-482FB302C35B}"/>
              </a:ext>
            </a:extLst>
          </p:cNvPr>
          <p:cNvSpPr/>
          <p:nvPr/>
        </p:nvSpPr>
        <p:spPr>
          <a:xfrm>
            <a:off x="2166783" y="2873146"/>
            <a:ext cx="75368" cy="77787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BFC98C-C279-D3A4-8CCC-7127B2968966}"/>
              </a:ext>
            </a:extLst>
          </p:cNvPr>
          <p:cNvSpPr txBox="1"/>
          <p:nvPr/>
        </p:nvSpPr>
        <p:spPr>
          <a:xfrm>
            <a:off x="2229573" y="2604262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00B050"/>
                </a:solidFill>
              </a:rPr>
              <a:t>Referência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6AEE9B-1547-D38F-436A-ADF33339E320}"/>
              </a:ext>
            </a:extLst>
          </p:cNvPr>
          <p:cNvSpPr txBox="1"/>
          <p:nvPr/>
        </p:nvSpPr>
        <p:spPr>
          <a:xfrm>
            <a:off x="5844540" y="2644771"/>
            <a:ext cx="26964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É importante relembrar que o modelo assim traçado é baseado em estimativas diretas dos valores de referência (documentação da openEBL) </a:t>
            </a:r>
          </a:p>
          <a:p>
            <a:pPr algn="just"/>
            <a:endParaRPr lang="pt-BR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FBC0464-3048-45B6-7E5D-E371CD25CA67}"/>
              </a:ext>
            </a:extLst>
          </p:cNvPr>
          <p:cNvSpPr/>
          <p:nvPr/>
        </p:nvSpPr>
        <p:spPr>
          <a:xfrm>
            <a:off x="3576483" y="3749446"/>
            <a:ext cx="75368" cy="7778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7C3020-1DA6-2015-4CE5-5948F3664EF0}"/>
              </a:ext>
            </a:extLst>
          </p:cNvPr>
          <p:cNvSpPr txBox="1"/>
          <p:nvPr/>
        </p:nvSpPr>
        <p:spPr>
          <a:xfrm>
            <a:off x="3651851" y="3515455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accent4">
                    <a:lumMod val="75000"/>
                  </a:schemeClr>
                </a:solidFill>
              </a:rPr>
              <a:t>Utilizado</a:t>
            </a:r>
          </a:p>
        </p:txBody>
      </p:sp>
    </p:spTree>
    <p:extLst>
      <p:ext uri="{BB962C8B-B14F-4D97-AF65-F5344CB8AC3E}">
        <p14:creationId xmlns:p14="http://schemas.microsoft.com/office/powerpoint/2010/main" val="39823306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E63F7A28-FD23-4DB4-5520-F9AB2FCCF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3897"/>
            <a:ext cx="4334184" cy="3394093"/>
          </a:xfrm>
          <a:prstGeom prst="rect">
            <a:avLst/>
          </a:prstGeom>
        </p:spPr>
      </p:pic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000" dirty="0">
                <a:latin typeface="+mn-lt"/>
              </a:rPr>
              <a:t>Cálculo de potência dos heaters: Analisando a potência em componentes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629B780-B5A6-1AAF-5BFB-8457992FA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639" y="389984"/>
            <a:ext cx="1346629" cy="110646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F6FBA6-6204-2A36-A583-4C95051AF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780" y="380854"/>
            <a:ext cx="2108256" cy="13269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B48C6FB-7B35-713A-5747-D5042A4332B2}"/>
              </a:ext>
            </a:extLst>
          </p:cNvPr>
          <p:cNvSpPr txBox="1"/>
          <p:nvPr/>
        </p:nvSpPr>
        <p:spPr>
          <a:xfrm>
            <a:off x="1610326" y="1318996"/>
            <a:ext cx="17652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Comprimento: 811um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49</a:t>
            </a:fld>
            <a:endParaRPr lang="pt-BR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D77F1E9-FB48-7914-2BFB-E29C4399FB9F}"/>
              </a:ext>
            </a:extLst>
          </p:cNvPr>
          <p:cNvSpPr/>
          <p:nvPr/>
        </p:nvSpPr>
        <p:spPr>
          <a:xfrm>
            <a:off x="6949828" y="483974"/>
            <a:ext cx="1812615" cy="122384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6F8B1F-8C66-EE60-9763-BB96258AD52E}"/>
              </a:ext>
            </a:extLst>
          </p:cNvPr>
          <p:cNvSpPr txBox="1"/>
          <p:nvPr/>
        </p:nvSpPr>
        <p:spPr>
          <a:xfrm>
            <a:off x="6949829" y="588062"/>
            <a:ext cx="1812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b="1" dirty="0"/>
              <a:t>CROSS: </a:t>
            </a:r>
            <a:r>
              <a:rPr lang="pt-BR" sz="1200" dirty="0"/>
              <a:t>0 mW</a:t>
            </a:r>
            <a:endParaRPr lang="pt-BR" sz="1200" b="1" dirty="0"/>
          </a:p>
          <a:p>
            <a:pPr algn="just"/>
            <a:endParaRPr lang="pt-BR" sz="1200" b="1" dirty="0"/>
          </a:p>
          <a:p>
            <a:pPr algn="just"/>
            <a:r>
              <a:rPr lang="pt-BR" sz="1200" b="1" dirty="0"/>
              <a:t>BAR: </a:t>
            </a:r>
            <a:r>
              <a:rPr lang="pt-BR" sz="1200" dirty="0"/>
              <a:t>26.54 mW</a:t>
            </a:r>
          </a:p>
          <a:p>
            <a:pPr algn="just"/>
            <a:endParaRPr lang="pt-BR" sz="1200" b="1" dirty="0"/>
          </a:p>
          <a:p>
            <a:pPr algn="just"/>
            <a:r>
              <a:rPr lang="pt-BR" sz="1200" b="1" dirty="0"/>
              <a:t>COUPLING: </a:t>
            </a:r>
            <a:r>
              <a:rPr lang="pt-BR" sz="1200" dirty="0"/>
              <a:t>13.3 mW</a:t>
            </a:r>
            <a:endParaRPr lang="pt-BR" sz="1200" b="1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845981C-B207-D36B-D2F1-71C78A26F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294" y="1723897"/>
            <a:ext cx="4375151" cy="339409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F15E453-3707-4BC6-D72A-D32D01A5EA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0239" y="4010009"/>
            <a:ext cx="1690628" cy="4922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D0F71DB9-2E5C-CEBC-ED5B-652669F8631A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33347" y="3775957"/>
            <a:ext cx="579528" cy="25892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53EBA16-8758-CBB1-6518-00C29B7B86D0}"/>
              </a:ext>
            </a:extLst>
          </p:cNvPr>
          <p:cNvSpPr txBox="1"/>
          <p:nvPr/>
        </p:nvSpPr>
        <p:spPr>
          <a:xfrm>
            <a:off x="3081637" y="4493520"/>
            <a:ext cx="587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b="1" i="1" dirty="0"/>
              <a:t>Ref 7</a:t>
            </a:r>
          </a:p>
        </p:txBody>
      </p:sp>
    </p:spTree>
    <p:extLst>
      <p:ext uri="{BB962C8B-B14F-4D97-AF65-F5344CB8AC3E}">
        <p14:creationId xmlns:p14="http://schemas.microsoft.com/office/powerpoint/2010/main" val="103937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PPC Genérico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65E15D-FB07-1CE0-7A91-42C3DB54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9827"/>
            <a:ext cx="4572000" cy="32254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60FB237-0FC6-34D5-1130-DC9A8CBEC981}"/>
              </a:ext>
            </a:extLst>
          </p:cNvPr>
          <p:cNvSpPr txBox="1"/>
          <p:nvPr/>
        </p:nvSpPr>
        <p:spPr>
          <a:xfrm>
            <a:off x="472440" y="4184770"/>
            <a:ext cx="37947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Bogaerts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W., Pérez, D.,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Capmany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J. </a:t>
            </a:r>
            <a:r>
              <a:rPr lang="fr-F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et al.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Programmable </a:t>
            </a:r>
            <a:r>
              <a:rPr lang="fr-FR" sz="11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photonic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 circuits. </a:t>
            </a:r>
            <a:r>
              <a:rPr lang="fr-FR" sz="11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Nature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</a:t>
            </a:r>
            <a:r>
              <a:rPr lang="fr-FR" sz="1100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586</a:t>
            </a:r>
            <a:r>
              <a:rPr lang="fr-FR" sz="11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207–216 (2020).</a:t>
            </a:r>
            <a:endParaRPr lang="pt-BR" sz="800" dirty="0">
              <a:latin typeface="+mj-l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0BE4070-19BB-3180-B646-5155063BE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407" y="777343"/>
            <a:ext cx="4504751" cy="343046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D4A015E-1471-9F77-0F37-5D66D263A6B8}"/>
              </a:ext>
            </a:extLst>
          </p:cNvPr>
          <p:cNvSpPr txBox="1"/>
          <p:nvPr/>
        </p:nvSpPr>
        <p:spPr>
          <a:xfrm>
            <a:off x="4952048" y="4105321"/>
            <a:ext cx="37947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000000"/>
                </a:solidFill>
                <a:latin typeface="+mj-lt"/>
              </a:rPr>
              <a:t>Fonte: </a:t>
            </a:r>
            <a:r>
              <a:rPr lang="en-US" sz="11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Chen, </a:t>
            </a:r>
            <a:r>
              <a:rPr lang="en-US" sz="11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Xiangfeng</a:t>
            </a:r>
            <a:r>
              <a:rPr lang="en-US" sz="11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 et al. “Graph Representations for Programmable Photonic Circuits.” </a:t>
            </a:r>
            <a:r>
              <a:rPr lang="en-US" sz="1100" b="0" i="1" dirty="0">
                <a:solidFill>
                  <a:schemeClr val="tx1"/>
                </a:solidFill>
                <a:effectLst/>
                <a:latin typeface="+mj-lt"/>
              </a:rPr>
              <a:t>Journal of Lightwave Technology</a:t>
            </a:r>
            <a:r>
              <a:rPr lang="en-US" sz="11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 38 (2020): 4009-4018.</a:t>
            </a:r>
            <a:endParaRPr lang="pt-BR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80424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50</a:t>
            </a:fld>
            <a:endParaRPr lang="pt-BR" dirty="0"/>
          </a:p>
        </p:txBody>
      </p:sp>
      <p:sp>
        <p:nvSpPr>
          <p:cNvPr id="5" name="Google Shape;395;p45">
            <a:extLst>
              <a:ext uri="{FF2B5EF4-FFF2-40B4-BE49-F238E27FC236}">
                <a16:creationId xmlns:a16="http://schemas.microsoft.com/office/drawing/2014/main" id="{CE936A9C-F6C6-E142-55DA-D47FCF15E24D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+mn-lt"/>
              </a:rPr>
              <a:t>Cálculo de potência dos heaters: maior potência em um heater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4D763A-63B2-D5B0-1A9E-19361153C5FD}"/>
              </a:ext>
            </a:extLst>
          </p:cNvPr>
          <p:cNvSpPr txBox="1"/>
          <p:nvPr/>
        </p:nvSpPr>
        <p:spPr>
          <a:xfrm>
            <a:off x="406157" y="868702"/>
            <a:ext cx="83316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Para estimar a maior potência em um heater do circuito, é necessário retornar ao modelo de rede neural fotônica apresentado anteriormente. Será utilizado o modelo em paralelo como exemplo</a:t>
            </a:r>
          </a:p>
          <a:p>
            <a:pPr algn="just"/>
            <a:endParaRPr lang="pt-B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3602B1-8BE3-FF67-9070-D7F378827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8" t="5786" r="33531" b="57797"/>
          <a:stretch/>
        </p:blipFill>
        <p:spPr>
          <a:xfrm>
            <a:off x="467118" y="2079313"/>
            <a:ext cx="3345069" cy="155879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900BFD1-C26A-34CD-37F1-5585F18D5124}"/>
              </a:ext>
            </a:extLst>
          </p:cNvPr>
          <p:cNvCxnSpPr/>
          <p:nvPr/>
        </p:nvCxnSpPr>
        <p:spPr>
          <a:xfrm flipV="1">
            <a:off x="2138190" y="2079313"/>
            <a:ext cx="0" cy="171439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84C713B-9DFB-E120-802C-C838E9C0DBA0}"/>
              </a:ext>
            </a:extLst>
          </p:cNvPr>
          <p:cNvSpPr txBox="1"/>
          <p:nvPr/>
        </p:nvSpPr>
        <p:spPr>
          <a:xfrm>
            <a:off x="590972" y="3616306"/>
            <a:ext cx="1547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rgbClr val="FF0000"/>
                </a:solidFill>
              </a:rPr>
              <a:t>MZIs para splitting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082BD5-14AB-4378-79F7-AA0D926AFF6D}"/>
              </a:ext>
            </a:extLst>
          </p:cNvPr>
          <p:cNvSpPr txBox="1"/>
          <p:nvPr/>
        </p:nvSpPr>
        <p:spPr>
          <a:xfrm>
            <a:off x="2200848" y="3629950"/>
            <a:ext cx="1611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rgbClr val="FF0000"/>
                </a:solidFill>
              </a:rPr>
              <a:t>MZIs para pesagem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26AFA5-A09F-3ED3-6D85-250DD59BE541}"/>
              </a:ext>
            </a:extLst>
          </p:cNvPr>
          <p:cNvSpPr txBox="1"/>
          <p:nvPr/>
        </p:nvSpPr>
        <p:spPr>
          <a:xfrm>
            <a:off x="4030980" y="2375862"/>
            <a:ext cx="4801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 circuito possui dois tipos de MZIs: os que serão utilizados para dividir a potência entre os ramos, e os que serão utilizados para a pesagem da rede neural.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64516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51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Referências</a:t>
            </a:r>
            <a:endParaRPr lang="pt-BR" sz="2500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16881-287F-3A64-DD15-DDDDF63A74C0}"/>
              </a:ext>
            </a:extLst>
          </p:cNvPr>
          <p:cNvSpPr txBox="1"/>
          <p:nvPr/>
        </p:nvSpPr>
        <p:spPr>
          <a:xfrm>
            <a:off x="246137" y="689248"/>
            <a:ext cx="84559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7"/>
            </a:pPr>
            <a:r>
              <a:rPr lang="en-US" b="0" i="0" dirty="0">
                <a:solidFill>
                  <a:srgbClr val="222222"/>
                </a:solidFill>
                <a:effectLst/>
                <a:latin typeface="+mj-lt"/>
              </a:rPr>
              <a:t>Liu, S., Feng, J., Tian, Y. </a:t>
            </a:r>
            <a:r>
              <a:rPr lang="en-US" b="0" i="1" dirty="0">
                <a:solidFill>
                  <a:srgbClr val="222222"/>
                </a:solidFill>
                <a:effectLst/>
                <a:latin typeface="+mj-lt"/>
              </a:rPr>
              <a:t>et al.</a:t>
            </a:r>
            <a:r>
              <a:rPr lang="en-US" b="0" i="0" dirty="0">
                <a:solidFill>
                  <a:srgbClr val="222222"/>
                </a:solidFill>
                <a:effectLst/>
                <a:latin typeface="+mj-lt"/>
              </a:rPr>
              <a:t> Thermo-optic phase shifters based on silicon-on-insulator platform: state-of-the-art and a review. </a:t>
            </a:r>
            <a:r>
              <a:rPr lang="en-US" b="0" i="1" dirty="0">
                <a:solidFill>
                  <a:srgbClr val="222222"/>
                </a:solidFill>
                <a:effectLst/>
                <a:latin typeface="+mj-lt"/>
              </a:rPr>
              <a:t>Front.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+mj-lt"/>
              </a:rPr>
              <a:t>Optoelectron</a:t>
            </a:r>
            <a:r>
              <a:rPr lang="en-US" b="0" i="1" dirty="0">
                <a:solidFill>
                  <a:srgbClr val="222222"/>
                </a:solidFill>
                <a:effectLst/>
                <a:latin typeface="+mj-lt"/>
              </a:rPr>
              <a:t>.</a:t>
            </a:r>
            <a:r>
              <a:rPr lang="en-US" b="0" i="0" dirty="0">
                <a:solidFill>
                  <a:srgbClr val="222222"/>
                </a:solidFill>
                <a:effectLst/>
                <a:latin typeface="+mj-lt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+mj-lt"/>
              </a:rPr>
              <a:t>15</a:t>
            </a:r>
            <a:r>
              <a:rPr lang="en-US" b="0" i="0" dirty="0">
                <a:solidFill>
                  <a:srgbClr val="222222"/>
                </a:solidFill>
                <a:effectLst/>
                <a:latin typeface="+mj-lt"/>
              </a:rPr>
              <a:t>, 9 (2022). https://doi.org/10.1007/s12200-022-00012-9</a:t>
            </a:r>
            <a:endParaRPr lang="pt-BR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39957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52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10 – Validação do Heater EBeam</a:t>
            </a:r>
          </a:p>
        </p:txBody>
      </p:sp>
      <p:sp>
        <p:nvSpPr>
          <p:cNvPr id="6" name="Google Shape;55;p13">
            <a:extLst>
              <a:ext uri="{FF2B5EF4-FFF2-40B4-BE49-F238E27FC236}">
                <a16:creationId xmlns:a16="http://schemas.microsoft.com/office/drawing/2014/main" id="{4B3FCCF9-12DB-308E-0A3F-29BFD20B64AD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19/09/2024</a:t>
            </a:r>
          </a:p>
        </p:txBody>
      </p:sp>
    </p:spTree>
    <p:extLst>
      <p:ext uri="{BB962C8B-B14F-4D97-AF65-F5344CB8AC3E}">
        <p14:creationId xmlns:p14="http://schemas.microsoft.com/office/powerpoint/2010/main" val="6687954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53</a:t>
            </a:fld>
            <a:endParaRPr lang="pt-B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0FF287-BC17-501F-9993-0D2317E94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2" y="1325880"/>
            <a:ext cx="6049262" cy="342138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6BA531E-7F1D-A920-CB69-52E22ABCA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293" y="708660"/>
            <a:ext cx="2535865" cy="40386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2" name="Arrow: Left 21">
            <a:extLst>
              <a:ext uri="{FF2B5EF4-FFF2-40B4-BE49-F238E27FC236}">
                <a16:creationId xmlns:a16="http://schemas.microsoft.com/office/drawing/2014/main" id="{2185B87F-E371-9CE9-C4DF-2749FBC0CFB9}"/>
              </a:ext>
            </a:extLst>
          </p:cNvPr>
          <p:cNvSpPr/>
          <p:nvPr/>
        </p:nvSpPr>
        <p:spPr>
          <a:xfrm>
            <a:off x="6080712" y="2758440"/>
            <a:ext cx="495973" cy="27813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Google Shape;395;p45">
            <a:extLst>
              <a:ext uri="{FF2B5EF4-FFF2-40B4-BE49-F238E27FC236}">
                <a16:creationId xmlns:a16="http://schemas.microsoft.com/office/drawing/2014/main" id="{B710311F-9D11-E9E8-E75B-6F7A64534A5F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tx1"/>
                </a:solidFill>
                <a:latin typeface="+mn-lt"/>
              </a:rPr>
              <a:t>Modelo exemplo: Layout para Interconnect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055E09-FBF0-1051-B689-9196FF9602F1}"/>
              </a:ext>
            </a:extLst>
          </p:cNvPr>
          <p:cNvSpPr txBox="1"/>
          <p:nvPr/>
        </p:nvSpPr>
        <p:spPr>
          <a:xfrm>
            <a:off x="0" y="335623"/>
            <a:ext cx="907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openEBL-2024-07-Si-Heaters/submissions/EBeam_heaters_mariusminnen_B.gds at main · SiEPIC/openEBL-2024-07-Si-Heaters (github.com)</a:t>
            </a:r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6208303-D780-E3DE-7B90-31B59D25507D}"/>
              </a:ext>
            </a:extLst>
          </p:cNvPr>
          <p:cNvSpPr txBox="1"/>
          <p:nvPr/>
        </p:nvSpPr>
        <p:spPr>
          <a:xfrm>
            <a:off x="122842" y="569626"/>
            <a:ext cx="62246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dirty="0"/>
              <a:t>A partir do merge do layout já submetido (</a:t>
            </a:r>
            <a:r>
              <a:rPr lang="pt-BR" sz="12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EBeam_2024_07_15.oas</a:t>
            </a:r>
            <a:r>
              <a:rPr lang="pt-BR" sz="1200" dirty="0">
                <a:solidFill>
                  <a:schemeClr val="tx1"/>
                </a:solidFill>
              </a:rPr>
              <a:t>,</a:t>
            </a:r>
            <a:r>
              <a:rPr lang="pt-BR" sz="1600" dirty="0"/>
              <a:t> </a:t>
            </a:r>
            <a:r>
              <a:rPr lang="pt-BR" sz="1200" dirty="0"/>
              <a:t>em 15/07/24), foram observado os circuitos para auxiliar na modelagem no INTERCONNECT, a partir do export do Klayout para um arquivo .icp. Um circuito exemplo é mostrado a seguir:</a:t>
            </a:r>
          </a:p>
          <a:p>
            <a:pPr algn="just"/>
            <a:endParaRPr lang="pt-BR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545D3A-ABE6-681D-37F3-0C394917514B}"/>
              </a:ext>
            </a:extLst>
          </p:cNvPr>
          <p:cNvSpPr txBox="1"/>
          <p:nvPr/>
        </p:nvSpPr>
        <p:spPr>
          <a:xfrm>
            <a:off x="6689438" y="4843104"/>
            <a:ext cx="23317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dirty="0"/>
              <a:t>Circuito feito por </a:t>
            </a:r>
            <a:r>
              <a:rPr lang="pt-BR" sz="11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mariusm31415</a:t>
            </a:r>
            <a:endParaRPr lang="pt-B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0406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54</a:t>
            </a:fld>
            <a:endParaRPr lang="pt-BR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6BA531E-7F1D-A920-CB69-52E22ABCAC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62" t="36905" b="10229"/>
          <a:stretch/>
        </p:blipFill>
        <p:spPr>
          <a:xfrm>
            <a:off x="7587277" y="390883"/>
            <a:ext cx="1328123" cy="272481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3" name="Google Shape;395;p45">
            <a:extLst>
              <a:ext uri="{FF2B5EF4-FFF2-40B4-BE49-F238E27FC236}">
                <a16:creationId xmlns:a16="http://schemas.microsoft.com/office/drawing/2014/main" id="{B710311F-9D11-E9E8-E75B-6F7A64534A5F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tx1"/>
                </a:solidFill>
                <a:latin typeface="+mn-lt"/>
              </a:rPr>
              <a:t>Modelo exemplo: Layout para Interconnect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6208303-D780-E3DE-7B90-31B59D25507D}"/>
              </a:ext>
            </a:extLst>
          </p:cNvPr>
          <p:cNvSpPr txBox="1"/>
          <p:nvPr/>
        </p:nvSpPr>
        <p:spPr>
          <a:xfrm>
            <a:off x="118570" y="971312"/>
            <a:ext cx="389289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A partir do exemplo mostrado, alguns detalhes podem ser observados: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Primeiro, em relação à utilização do heater com waveguide, é possível notar que a seção do heater é representada pelo cml do wg_heater já modelado anteriormente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21FD37-F394-5E2D-F7D4-8EDF4ACA2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140" y="392064"/>
            <a:ext cx="3043621" cy="272363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C76EF8-649F-8FC7-7C63-B7693F03AA95}"/>
              </a:ext>
            </a:extLst>
          </p:cNvPr>
          <p:cNvSpPr txBox="1"/>
          <p:nvPr/>
        </p:nvSpPr>
        <p:spPr>
          <a:xfrm>
            <a:off x="118570" y="3310786"/>
            <a:ext cx="498683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Segundo, em relação aos guias de onda, todos são representados por guias de ondas retos, diferidos apenas em seus comprimentos. Os seguintes parâmetros são comuns à todos, inclusive à </a:t>
            </a:r>
            <a:r>
              <a:rPr lang="pt-BR" b="1" dirty="0"/>
              <a:t>seção de guia aquecido pelo heater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9CE420-44CF-880F-5F55-EF2BEC3D25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460" y="3365016"/>
            <a:ext cx="3568883" cy="14923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CA61A3-FB97-DDC8-EC57-8CA3EA0D10C0}"/>
              </a:ext>
            </a:extLst>
          </p:cNvPr>
          <p:cNvSpPr txBox="1"/>
          <p:nvPr/>
        </p:nvSpPr>
        <p:spPr>
          <a:xfrm>
            <a:off x="5946263" y="4813850"/>
            <a:ext cx="23317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dirty="0"/>
              <a:t>Parâmetros de guia (Ebeam)</a:t>
            </a:r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784F00-94B0-1E4D-BB18-306961587B48}"/>
              </a:ext>
            </a:extLst>
          </p:cNvPr>
          <p:cNvSpPr txBox="1"/>
          <p:nvPr/>
        </p:nvSpPr>
        <p:spPr>
          <a:xfrm>
            <a:off x="118570" y="4459984"/>
            <a:ext cx="5085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Esses valores são repetidos também em outros layouts observados no repositório e simulados no INTERCONNECT.</a:t>
            </a:r>
          </a:p>
        </p:txBody>
      </p:sp>
    </p:spTree>
    <p:extLst>
      <p:ext uri="{BB962C8B-B14F-4D97-AF65-F5344CB8AC3E}">
        <p14:creationId xmlns:p14="http://schemas.microsoft.com/office/powerpoint/2010/main" val="8251976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55</a:t>
            </a:fld>
            <a:endParaRPr lang="pt-BR" dirty="0"/>
          </a:p>
        </p:txBody>
      </p:sp>
      <p:sp>
        <p:nvSpPr>
          <p:cNvPr id="23" name="Google Shape;395;p45">
            <a:extLst>
              <a:ext uri="{FF2B5EF4-FFF2-40B4-BE49-F238E27FC236}">
                <a16:creationId xmlns:a16="http://schemas.microsoft.com/office/drawing/2014/main" id="{B710311F-9D11-E9E8-E75B-6F7A64534A5F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tx1"/>
                </a:solidFill>
                <a:latin typeface="+mn-lt"/>
              </a:rPr>
              <a:t>Modelo para validação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E4CF42-18D4-D284-57FF-281C7CEEA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066" y="774218"/>
            <a:ext cx="3692354" cy="394995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EA29C5-E7BF-778B-321A-16E6F795EF78}"/>
              </a:ext>
            </a:extLst>
          </p:cNvPr>
          <p:cNvSpPr txBox="1"/>
          <p:nvPr/>
        </p:nvSpPr>
        <p:spPr>
          <a:xfrm>
            <a:off x="0" y="335623"/>
            <a:ext cx="90754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amantejr_thermo_MZI - Nextcloud (ubc.ca)</a:t>
            </a:r>
            <a:endParaRPr lang="pt-BR" sz="1050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CD44CD-C5D1-F655-8420-197BA83F6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42" y="1357337"/>
            <a:ext cx="5156128" cy="35497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Arrow: Left 11">
            <a:extLst>
              <a:ext uri="{FF2B5EF4-FFF2-40B4-BE49-F238E27FC236}">
                <a16:creationId xmlns:a16="http://schemas.microsoft.com/office/drawing/2014/main" id="{AE50F5F1-0CB3-06A8-56A9-177F58A1787A}"/>
              </a:ext>
            </a:extLst>
          </p:cNvPr>
          <p:cNvSpPr/>
          <p:nvPr/>
        </p:nvSpPr>
        <p:spPr>
          <a:xfrm>
            <a:off x="5083032" y="2676902"/>
            <a:ext cx="495973" cy="27813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ED71D7-5966-7F15-745D-E80AE2DA4A5D}"/>
              </a:ext>
            </a:extLst>
          </p:cNvPr>
          <p:cNvSpPr txBox="1"/>
          <p:nvPr/>
        </p:nvSpPr>
        <p:spPr>
          <a:xfrm>
            <a:off x="122842" y="659967"/>
            <a:ext cx="515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dirty="0"/>
              <a:t>Seguindo a estrutura do modelo exemplo anterior, foi reconstruído o circuito abaixo, que consta como modelo exemplo para as submissões aplicadas a partir de 2024-07 (circuitos com heaters).</a:t>
            </a:r>
          </a:p>
        </p:txBody>
      </p:sp>
    </p:spTree>
    <p:extLst>
      <p:ext uri="{BB962C8B-B14F-4D97-AF65-F5344CB8AC3E}">
        <p14:creationId xmlns:p14="http://schemas.microsoft.com/office/powerpoint/2010/main" val="34086487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395;p45">
            <a:extLst>
              <a:ext uri="{FF2B5EF4-FFF2-40B4-BE49-F238E27FC236}">
                <a16:creationId xmlns:a16="http://schemas.microsoft.com/office/drawing/2014/main" id="{B710311F-9D11-E9E8-E75B-6F7A64534A5F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tx1"/>
                </a:solidFill>
                <a:latin typeface="+mn-lt"/>
              </a:rPr>
              <a:t>Modelo para validação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A13820-3FEF-3AEE-5BC1-07F66DA31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4737"/>
            <a:ext cx="4499295" cy="34904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56</a:t>
            </a:fld>
            <a:endParaRPr lang="pt-B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FAABBC-3B0C-5BE0-53DB-3B6C0FA27CEA}"/>
              </a:ext>
            </a:extLst>
          </p:cNvPr>
          <p:cNvSpPr txBox="1"/>
          <p:nvPr/>
        </p:nvSpPr>
        <p:spPr>
          <a:xfrm>
            <a:off x="252382" y="419649"/>
            <a:ext cx="8579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200" dirty="0"/>
              <a:t>Á esquerda, foi comparado diretamente o ganho do circuito entre os dados publicados e os dados simulados no INTERCONNECT. À direita, foi tomado o comprimento de onda de 1550.01nm em ambos os casos, e foi comparado o ganho nesse ponto, alterando a tensão. A escala para o caso do INTERCONNECT foi retomada para a.u.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C16B20-867A-64DF-3BAF-E1222AE9F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80" y="3067579"/>
            <a:ext cx="4143028" cy="184453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BF8616-FF79-33EC-080C-EC8A478F6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707" y="1195398"/>
            <a:ext cx="4499296" cy="184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193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395;p45">
            <a:extLst>
              <a:ext uri="{FF2B5EF4-FFF2-40B4-BE49-F238E27FC236}">
                <a16:creationId xmlns:a16="http://schemas.microsoft.com/office/drawing/2014/main" id="{B710311F-9D11-E9E8-E75B-6F7A64534A5F}"/>
              </a:ext>
            </a:extLst>
          </p:cNvPr>
          <p:cNvSpPr txBox="1">
            <a:spLocks/>
          </p:cNvSpPr>
          <p:nvPr/>
        </p:nvSpPr>
        <p:spPr>
          <a:xfrm>
            <a:off x="0" y="-107808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tx1"/>
                </a:solidFill>
                <a:latin typeface="+mn-lt"/>
              </a:rPr>
              <a:t>Modelo para validação: Conclusão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57</a:t>
            </a:fld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D07776-5028-48D4-6124-B985E144FF47}"/>
              </a:ext>
            </a:extLst>
          </p:cNvPr>
          <p:cNvSpPr txBox="1"/>
          <p:nvPr/>
        </p:nvSpPr>
        <p:spPr>
          <a:xfrm>
            <a:off x="428263" y="626329"/>
            <a:ext cx="83185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Devido às diferenças entre os dados de ganho publicados e simulados, pode-se inferir que o modelo do INTERCONNECT carece de ajustes, ou até, não representa topologicamente o circuito de fato medido em placa. Alguns possíveis motivos são: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Falta de componentes de guias de ondas curvados (Bends 90) no modelo INTERCONNECT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Incoerência entre o guia de onda do heater e o guia de onda padrão do EBEAM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4EB64-E49D-F4B4-7167-B1FC5CB0C2E3}"/>
              </a:ext>
            </a:extLst>
          </p:cNvPr>
          <p:cNvSpPr txBox="1"/>
          <p:nvPr/>
        </p:nvSpPr>
        <p:spPr>
          <a:xfrm>
            <a:off x="428261" y="2442211"/>
            <a:ext cx="44409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É valido destacar também a escassa quantidade de pontos de tensão aplicados no heater, o que impossibilita de realizar uma validação precisa do cml com o dispositivo de fato.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B52703-1B72-45A0-FEBD-8ACB0EE434DA}"/>
              </a:ext>
            </a:extLst>
          </p:cNvPr>
          <p:cNvSpPr txBox="1"/>
          <p:nvPr/>
        </p:nvSpPr>
        <p:spPr>
          <a:xfrm>
            <a:off x="428260" y="3457874"/>
            <a:ext cx="44409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Contudo, objetivando fabricar e testar um circuito pela OpenEBL, seguir os procedimentos dos modelos já submetidos pode ser uma opção viável. Infelizmente, no momento que é isto escrito, </a:t>
            </a:r>
            <a:r>
              <a:rPr lang="pt-BR" b="1" dirty="0"/>
              <a:t>não foram encontrados outros resultados de circuitos com heaters publicados juntos com seu .gds</a:t>
            </a:r>
            <a:r>
              <a:rPr lang="pt-BR" dirty="0"/>
              <a:t>,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72B2C1E-D37E-A792-6CDF-C01D589B4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303183"/>
              </p:ext>
            </p:extLst>
          </p:nvPr>
        </p:nvGraphicFramePr>
        <p:xfrm>
          <a:off x="5082539" y="2847351"/>
          <a:ext cx="3749761" cy="1569720"/>
        </p:xfrm>
        <a:graphic>
          <a:graphicData uri="http://schemas.openxmlformats.org/drawingml/2006/table">
            <a:tbl>
              <a:tblPr firstRow="1" bandRow="1">
                <a:tableStyleId>{F42D51F5-4380-4B61-BBF7-C1AB4A67B803}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3370361730"/>
                    </a:ext>
                  </a:extLst>
                </a:gridCol>
                <a:gridCol w="1082040">
                  <a:extLst>
                    <a:ext uri="{9D8B030D-6E8A-4147-A177-3AD203B41FA5}">
                      <a16:colId xmlns:a16="http://schemas.microsoft.com/office/drawing/2014/main" val="2198264505"/>
                    </a:ext>
                  </a:extLst>
                </a:gridCol>
                <a:gridCol w="1021801">
                  <a:extLst>
                    <a:ext uri="{9D8B030D-6E8A-4147-A177-3AD203B41FA5}">
                      <a16:colId xmlns:a16="http://schemas.microsoft.com/office/drawing/2014/main" val="797997720"/>
                    </a:ext>
                  </a:extLst>
                </a:gridCol>
              </a:tblGrid>
              <a:tr h="244401"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Run ID</a:t>
                      </a:r>
                      <a:endParaRPr lang="pt-BR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Repositório Aberto</a:t>
                      </a:r>
                      <a:endParaRPr lang="pt-BR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Resultados Publicados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64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Heaters (2022-2023)</a:t>
                      </a:r>
                      <a:endParaRPr lang="pt-BR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solidFill>
                            <a:srgbClr val="9A0000"/>
                          </a:solidFill>
                        </a:rPr>
                        <a:t>Não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solidFill>
                            <a:srgbClr val="009A46"/>
                          </a:solidFill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Sim</a:t>
                      </a:r>
                      <a:endParaRPr lang="pt-BR" dirty="0">
                        <a:solidFill>
                          <a:srgbClr val="009A4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746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Heaters 24-02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solidFill>
                            <a:srgbClr val="009A46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Sim</a:t>
                      </a:r>
                      <a:endParaRPr lang="pt-BR" b="1" dirty="0">
                        <a:solidFill>
                          <a:srgbClr val="009A4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solidFill>
                            <a:srgbClr val="9A0000"/>
                          </a:solidFill>
                        </a:rPr>
                        <a:t>Não</a:t>
                      </a:r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113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/>
                        <a:t>Heaters 24-07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b="1" dirty="0">
                          <a:solidFill>
                            <a:srgbClr val="009A46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Sim</a:t>
                      </a:r>
                      <a:endParaRPr lang="pt-BR" b="1" dirty="0">
                        <a:solidFill>
                          <a:srgbClr val="009A4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solidFill>
                            <a:srgbClr val="9A0000"/>
                          </a:solidFill>
                        </a:rPr>
                        <a:t>Não</a:t>
                      </a:r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5236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91544DD-896D-488A-0D50-EE9BC7A4F2B2}"/>
              </a:ext>
            </a:extLst>
          </p:cNvPr>
          <p:cNvSpPr txBox="1"/>
          <p:nvPr/>
        </p:nvSpPr>
        <p:spPr>
          <a:xfrm>
            <a:off x="5082539" y="4417071"/>
            <a:ext cx="38328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dirty="0">
                <a:solidFill>
                  <a:schemeClr val="tx1"/>
                </a:solidFill>
              </a:rPr>
              <a:t>Situação dos lotes da OpenEBL (pelo que foi encontrado)</a:t>
            </a:r>
          </a:p>
        </p:txBody>
      </p:sp>
    </p:spTree>
    <p:extLst>
      <p:ext uri="{BB962C8B-B14F-4D97-AF65-F5344CB8AC3E}">
        <p14:creationId xmlns:p14="http://schemas.microsoft.com/office/powerpoint/2010/main" val="286990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256BFD4-84EF-6932-38EF-D5E010D2F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550443"/>
              </p:ext>
            </p:extLst>
          </p:nvPr>
        </p:nvGraphicFramePr>
        <p:xfrm>
          <a:off x="98138" y="849396"/>
          <a:ext cx="5708304" cy="3128244"/>
        </p:xfrm>
        <a:graphic>
          <a:graphicData uri="http://schemas.openxmlformats.org/drawingml/2006/table">
            <a:tbl>
              <a:tblPr firstRow="1" bandRow="1">
                <a:tableStyleId>{F42D51F5-4380-4B61-BBF7-C1AB4A67B803}</a:tableStyleId>
              </a:tblPr>
              <a:tblGrid>
                <a:gridCol w="951384">
                  <a:extLst>
                    <a:ext uri="{9D8B030D-6E8A-4147-A177-3AD203B41FA5}">
                      <a16:colId xmlns:a16="http://schemas.microsoft.com/office/drawing/2014/main" val="3929742362"/>
                    </a:ext>
                  </a:extLst>
                </a:gridCol>
                <a:gridCol w="951384">
                  <a:extLst>
                    <a:ext uri="{9D8B030D-6E8A-4147-A177-3AD203B41FA5}">
                      <a16:colId xmlns:a16="http://schemas.microsoft.com/office/drawing/2014/main" val="1801053808"/>
                    </a:ext>
                  </a:extLst>
                </a:gridCol>
                <a:gridCol w="951384">
                  <a:extLst>
                    <a:ext uri="{9D8B030D-6E8A-4147-A177-3AD203B41FA5}">
                      <a16:colId xmlns:a16="http://schemas.microsoft.com/office/drawing/2014/main" val="3861230997"/>
                    </a:ext>
                  </a:extLst>
                </a:gridCol>
                <a:gridCol w="951384">
                  <a:extLst>
                    <a:ext uri="{9D8B030D-6E8A-4147-A177-3AD203B41FA5}">
                      <a16:colId xmlns:a16="http://schemas.microsoft.com/office/drawing/2014/main" val="1260816560"/>
                    </a:ext>
                  </a:extLst>
                </a:gridCol>
                <a:gridCol w="951384">
                  <a:extLst>
                    <a:ext uri="{9D8B030D-6E8A-4147-A177-3AD203B41FA5}">
                      <a16:colId xmlns:a16="http://schemas.microsoft.com/office/drawing/2014/main" val="2333992543"/>
                    </a:ext>
                  </a:extLst>
                </a:gridCol>
                <a:gridCol w="951384">
                  <a:extLst>
                    <a:ext uri="{9D8B030D-6E8A-4147-A177-3AD203B41FA5}">
                      <a16:colId xmlns:a16="http://schemas.microsoft.com/office/drawing/2014/main" val="712520262"/>
                    </a:ext>
                  </a:extLst>
                </a:gridCol>
              </a:tblGrid>
              <a:tr h="521374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Julho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Agosto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Setembro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Outubro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Novembro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/>
                        <a:t>Dezembro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676328"/>
                  </a:ext>
                </a:extLst>
              </a:tr>
              <a:tr h="521374">
                <a:tc>
                  <a:txBody>
                    <a:bodyPr/>
                    <a:lstStyle/>
                    <a:p>
                      <a:endParaRPr lang="pt-BR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5089115"/>
                  </a:ext>
                </a:extLst>
              </a:tr>
              <a:tr h="521374">
                <a:tc>
                  <a:txBody>
                    <a:bodyPr/>
                    <a:lstStyle/>
                    <a:p>
                      <a:endParaRPr lang="pt-BR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8830904"/>
                  </a:ext>
                </a:extLst>
              </a:tr>
              <a:tr h="521374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9374067"/>
                  </a:ext>
                </a:extLst>
              </a:tr>
              <a:tr h="521374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441265"/>
                  </a:ext>
                </a:extLst>
              </a:tr>
              <a:tr h="521374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74891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3CD8600-4C1A-E65D-29BD-5DC08D187B2B}"/>
              </a:ext>
            </a:extLst>
          </p:cNvPr>
          <p:cNvSpPr txBox="1"/>
          <p:nvPr/>
        </p:nvSpPr>
        <p:spPr>
          <a:xfrm>
            <a:off x="5929282" y="1346585"/>
            <a:ext cx="3214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Pesquisa bibliográfica e propostas de aplicações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7F8168-8169-0151-772D-489C48C42B26}"/>
              </a:ext>
            </a:extLst>
          </p:cNvPr>
          <p:cNvSpPr txBox="1"/>
          <p:nvPr/>
        </p:nvSpPr>
        <p:spPr>
          <a:xfrm>
            <a:off x="5929282" y="1909762"/>
            <a:ext cx="311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Estudo sistêmico e matricial das células (Couplers, Phase-shifters)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65C0E-EA25-F1A7-5A05-9752C7D786D9}"/>
              </a:ext>
            </a:extLst>
          </p:cNvPr>
          <p:cNvSpPr txBox="1"/>
          <p:nvPr/>
        </p:nvSpPr>
        <p:spPr>
          <a:xfrm>
            <a:off x="5929282" y="2421352"/>
            <a:ext cx="311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Estudo do Forward-Only PPC: Aplicação de circuitos de roteamento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94ECF2-0BF9-71D1-1F20-C1B33278C8FB}"/>
              </a:ext>
            </a:extLst>
          </p:cNvPr>
          <p:cNvSpPr txBox="1"/>
          <p:nvPr/>
        </p:nvSpPr>
        <p:spPr>
          <a:xfrm>
            <a:off x="5929282" y="2957624"/>
            <a:ext cx="311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Estudo do Recirculating PPC: Aplicação de filtros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62CB80-5839-F275-87C3-F9AA5CA1BD45}"/>
              </a:ext>
            </a:extLst>
          </p:cNvPr>
          <p:cNvSpPr txBox="1"/>
          <p:nvPr/>
        </p:nvSpPr>
        <p:spPr>
          <a:xfrm>
            <a:off x="5929282" y="3515977"/>
            <a:ext cx="311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Estudo do PPC Genérico: Aplicação de modulações OOK, 4-PAM, etc.</a:t>
            </a:r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Proposta de cronograma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31097E-7DAA-9EBD-D017-45D156DD864C}"/>
              </a:ext>
            </a:extLst>
          </p:cNvPr>
          <p:cNvCxnSpPr/>
          <p:nvPr/>
        </p:nvCxnSpPr>
        <p:spPr>
          <a:xfrm>
            <a:off x="5806440" y="1884044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536E207-7340-ABD4-E588-3FD109FBB4EC}"/>
              </a:ext>
            </a:extLst>
          </p:cNvPr>
          <p:cNvCxnSpPr/>
          <p:nvPr/>
        </p:nvCxnSpPr>
        <p:spPr>
          <a:xfrm>
            <a:off x="5806440" y="2407286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F2FF5EF-2DB0-1873-C9F1-A88DAB7235F6}"/>
              </a:ext>
            </a:extLst>
          </p:cNvPr>
          <p:cNvCxnSpPr/>
          <p:nvPr/>
        </p:nvCxnSpPr>
        <p:spPr>
          <a:xfrm>
            <a:off x="5806440" y="2932028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F54765-D18D-317A-2E3E-8B0757D1CCD5}"/>
              </a:ext>
            </a:extLst>
          </p:cNvPr>
          <p:cNvCxnSpPr/>
          <p:nvPr/>
        </p:nvCxnSpPr>
        <p:spPr>
          <a:xfrm>
            <a:off x="5806440" y="3455903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11DF29-3FA8-4676-B5C6-283DFA283EB0}"/>
              </a:ext>
            </a:extLst>
          </p:cNvPr>
          <p:cNvCxnSpPr/>
          <p:nvPr/>
        </p:nvCxnSpPr>
        <p:spPr>
          <a:xfrm>
            <a:off x="5806440" y="1346585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FBE52D-710F-B193-6389-1521F57940C8}"/>
              </a:ext>
            </a:extLst>
          </p:cNvPr>
          <p:cNvCxnSpPr/>
          <p:nvPr/>
        </p:nvCxnSpPr>
        <p:spPr>
          <a:xfrm>
            <a:off x="5806440" y="3977642"/>
            <a:ext cx="33375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5AFFD4-80A3-9441-9556-51BA0986FC7D}"/>
              </a:ext>
            </a:extLst>
          </p:cNvPr>
          <p:cNvSpPr txBox="1"/>
          <p:nvPr/>
        </p:nvSpPr>
        <p:spPr>
          <a:xfrm>
            <a:off x="0" y="4037037"/>
            <a:ext cx="4008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/>
              <a:t>Sugestão para trabalhos futuros ou paralelos: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FAD7DA-4CB5-1832-7977-B32FA4F57350}"/>
              </a:ext>
            </a:extLst>
          </p:cNvPr>
          <p:cNvSpPr txBox="1"/>
          <p:nvPr/>
        </p:nvSpPr>
        <p:spPr>
          <a:xfrm>
            <a:off x="343822" y="4314036"/>
            <a:ext cx="5708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Análise de interferência em regiões do circuito (Térmica, Crosstalk, etc.)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18714A-0B76-B7E2-E5DC-BFF29D3E7C2D}"/>
              </a:ext>
            </a:extLst>
          </p:cNvPr>
          <p:cNvSpPr txBox="1"/>
          <p:nvPr/>
        </p:nvSpPr>
        <p:spPr>
          <a:xfrm>
            <a:off x="343822" y="4547373"/>
            <a:ext cx="42281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200" dirty="0"/>
              <a:t>Propostas para sistemas de controle de feedback</a:t>
            </a:r>
          </a:p>
        </p:txBody>
      </p:sp>
    </p:spTree>
    <p:extLst>
      <p:ext uri="{BB962C8B-B14F-4D97-AF65-F5344CB8AC3E}">
        <p14:creationId xmlns:p14="http://schemas.microsoft.com/office/powerpoint/2010/main" val="96961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C9176FF6-71FE-4C30-89D3-926F3526821B}"/>
              </a:ext>
            </a:extLst>
          </p:cNvPr>
          <p:cNvSpPr txBox="1">
            <a:spLocks/>
          </p:cNvSpPr>
          <p:nvPr/>
        </p:nvSpPr>
        <p:spPr>
          <a:xfrm>
            <a:off x="525780" y="519150"/>
            <a:ext cx="8832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600" dirty="0"/>
              <a:t>Programmable Photonic Circuits (PPC)</a:t>
            </a:r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A5723E84-CD5F-E25E-C096-794DD573282F}"/>
              </a:ext>
            </a:extLst>
          </p:cNvPr>
          <p:cNvSpPr txBox="1">
            <a:spLocks/>
          </p:cNvSpPr>
          <p:nvPr/>
        </p:nvSpPr>
        <p:spPr>
          <a:xfrm>
            <a:off x="311700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2080" dirty="0"/>
              <a:t>Semana 3 - Primeira proposta de arquitetura</a:t>
            </a:r>
          </a:p>
        </p:txBody>
      </p:sp>
      <p:sp>
        <p:nvSpPr>
          <p:cNvPr id="3" name="Google Shape;55;p13">
            <a:extLst>
              <a:ext uri="{FF2B5EF4-FFF2-40B4-BE49-F238E27FC236}">
                <a16:creationId xmlns:a16="http://schemas.microsoft.com/office/drawing/2014/main" id="{FECC815C-1618-4BE8-E91B-D6E43AE6AD09}"/>
              </a:ext>
            </a:extLst>
          </p:cNvPr>
          <p:cNvSpPr txBox="1">
            <a:spLocks/>
          </p:cNvSpPr>
          <p:nvPr/>
        </p:nvSpPr>
        <p:spPr>
          <a:xfrm>
            <a:off x="0" y="4808220"/>
            <a:ext cx="1028700" cy="33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80000"/>
              </a:lnSpc>
              <a:buSzPts val="935"/>
              <a:buFont typeface="Arial"/>
              <a:buNone/>
            </a:pPr>
            <a:r>
              <a:rPr lang="pt-BR" sz="1400" dirty="0"/>
              <a:t>24/07/2024</a:t>
            </a:r>
          </a:p>
        </p:txBody>
      </p:sp>
    </p:spTree>
    <p:extLst>
      <p:ext uri="{BB962C8B-B14F-4D97-AF65-F5344CB8AC3E}">
        <p14:creationId xmlns:p14="http://schemas.microsoft.com/office/powerpoint/2010/main" val="79483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Modelo de rede neural para CD Compensation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522D43-A50D-B846-1EE8-63AD3EFE0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601"/>
            <a:ext cx="5240520" cy="35004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D238516-E64A-BB46-1600-0A658D403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454" y="1572943"/>
            <a:ext cx="3276768" cy="67313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9966D9E-0D8A-C610-7445-5243AD871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187" y="3298536"/>
            <a:ext cx="2044805" cy="463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95B459-9E22-AEEB-7021-C3751951B6EA}"/>
              </a:ext>
            </a:extLst>
          </p:cNvPr>
          <p:cNvSpPr txBox="1"/>
          <p:nvPr/>
        </p:nvSpPr>
        <p:spPr>
          <a:xfrm>
            <a:off x="5592780" y="3062967"/>
            <a:ext cx="30007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Número mínimo de Taps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8B40170-7AB5-48ED-C908-F621A5996859}"/>
              </a:ext>
            </a:extLst>
          </p:cNvPr>
          <p:cNvSpPr/>
          <p:nvPr/>
        </p:nvSpPr>
        <p:spPr>
          <a:xfrm>
            <a:off x="5592781" y="695139"/>
            <a:ext cx="2971198" cy="72985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99CA081-A13C-A5CD-462E-21A1B7B57A83}"/>
                  </a:ext>
                </a:extLst>
              </p:cNvPr>
              <p:cNvSpPr txBox="1"/>
              <p:nvPr/>
            </p:nvSpPr>
            <p:spPr>
              <a:xfrm>
                <a:off x="5563202" y="760009"/>
                <a:ext cx="3000777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100" b="1" dirty="0"/>
                  <a:t>A quantidade de caminhos diferenciados por um atraso múltiplo de </a:t>
                </a:r>
                <a14:m>
                  <m:oMath xmlns:m="http://schemas.openxmlformats.org/officeDocument/2006/math"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</m:oMath>
                </a14:m>
                <a:r>
                  <a:rPr lang="pt-BR" sz="1100" b="1" dirty="0"/>
                  <a:t> define o número de taps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99CA081-A13C-A5CD-462E-21A1B7B57A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3202" y="760009"/>
                <a:ext cx="3000777" cy="600164"/>
              </a:xfrm>
              <a:prstGeom prst="rect">
                <a:avLst/>
              </a:prstGeom>
              <a:blipFill>
                <a:blip r:embed="rId5"/>
                <a:stretch>
                  <a:fillRect t="-1020" b="-612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4626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8166-12CE-09CD-18CF-427B82E9A1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sp>
        <p:nvSpPr>
          <p:cNvPr id="11" name="Google Shape;395;p45">
            <a:extLst>
              <a:ext uri="{FF2B5EF4-FFF2-40B4-BE49-F238E27FC236}">
                <a16:creationId xmlns:a16="http://schemas.microsoft.com/office/drawing/2014/main" id="{5097425B-F07C-BEF9-9436-BDE5F00B62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8323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700" dirty="0"/>
              <a:t>Equivalência de dois BULs em série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405549D-E00F-921D-E2F6-DA038896C3C5}"/>
              </a:ext>
            </a:extLst>
          </p:cNvPr>
          <p:cNvGrpSpPr/>
          <p:nvPr/>
        </p:nvGrpSpPr>
        <p:grpSpPr>
          <a:xfrm>
            <a:off x="320039" y="1211580"/>
            <a:ext cx="474360" cy="602998"/>
            <a:chOff x="320039" y="1211580"/>
            <a:chExt cx="474360" cy="60299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AC8171F-85B1-C7E8-6EA6-8077DA21715D}"/>
                    </a:ext>
                  </a:extLst>
                </p14:cNvPr>
                <p14:cNvContentPartPr/>
                <p14:nvPr/>
              </p14:nvContentPartPr>
              <p14:xfrm>
                <a:off x="517548" y="1211580"/>
                <a:ext cx="276851" cy="547198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AC8171F-85B1-C7E8-6EA6-8077DA21715D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11412" y="1205452"/>
                  <a:ext cx="289123" cy="5594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7C766F9-6A5D-70EC-5D8A-59CB753E8AA5}"/>
                    </a:ext>
                  </a:extLst>
                </p14:cNvPr>
                <p14:cNvContentPartPr/>
                <p14:nvPr/>
              </p14:nvContentPartPr>
              <p14:xfrm>
                <a:off x="477034" y="1513079"/>
                <a:ext cx="152774" cy="301499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7C766F9-6A5D-70EC-5D8A-59CB753E8AA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70909" y="1506941"/>
                  <a:ext cx="165025" cy="3137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2A2F361F-9DD7-1BB4-F972-6D9FFB0AD266}"/>
                    </a:ext>
                  </a:extLst>
                </p14:cNvPr>
                <p14:cNvContentPartPr/>
                <p14:nvPr/>
              </p14:nvContentPartPr>
              <p14:xfrm>
                <a:off x="464373" y="1326780"/>
                <a:ext cx="263346" cy="409499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2A2F361F-9DD7-1BB4-F972-6D9FFB0AD26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232" y="1320647"/>
                  <a:ext cx="275628" cy="4217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8F35D1C6-6297-6FBD-368F-DBA1C8F4D0EA}"/>
                    </a:ext>
                  </a:extLst>
                </p14:cNvPr>
                <p14:cNvContentPartPr/>
                <p14:nvPr/>
              </p14:nvContentPartPr>
              <p14:xfrm>
                <a:off x="320039" y="1240380"/>
                <a:ext cx="330026" cy="340199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8F35D1C6-6297-6FBD-368F-DBA1C8F4D0E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13907" y="1234247"/>
                  <a:ext cx="342289" cy="3524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999541E1-349A-A65D-953E-D9EBB6CCA893}"/>
                    </a:ext>
                  </a:extLst>
                </p14:cNvPr>
                <p14:cNvContentPartPr/>
                <p14:nvPr/>
              </p14:nvContentPartPr>
              <p14:xfrm>
                <a:off x="432299" y="1369079"/>
                <a:ext cx="218611" cy="389699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999541E1-349A-A65D-953E-D9EBB6CCA893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26166" y="1362956"/>
                  <a:ext cx="230876" cy="401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02EC8147-F86F-A9EA-D5C7-D7A79A89DF86}"/>
                    </a:ext>
                  </a:extLst>
                </p14:cNvPr>
                <p14:cNvContentPartPr/>
                <p14:nvPr/>
              </p14:nvContentPartPr>
              <p14:xfrm>
                <a:off x="639960" y="1457520"/>
                <a:ext cx="360" cy="2088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02EC8147-F86F-A9EA-D5C7-D7A79A89DF86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33840" y="1451400"/>
                  <a:ext cx="1260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4A806166-9538-1E00-11A9-D64CAEC83728}"/>
                    </a:ext>
                  </a:extLst>
                </p14:cNvPr>
                <p14:cNvContentPartPr/>
                <p14:nvPr/>
              </p14:nvContentPartPr>
              <p14:xfrm>
                <a:off x="607200" y="1302720"/>
                <a:ext cx="173520" cy="22320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4A806166-9538-1E00-11A9-D64CAEC83728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01080" y="1296600"/>
                  <a:ext cx="185760" cy="23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F8497571-09BB-E519-D518-A25462DA7137}"/>
                    </a:ext>
                  </a:extLst>
                </p14:cNvPr>
                <p14:cNvContentPartPr/>
                <p14:nvPr/>
              </p14:nvContentPartPr>
              <p14:xfrm>
                <a:off x="447000" y="1313160"/>
                <a:ext cx="141120" cy="30744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F8497571-09BB-E519-D518-A25462DA7137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40880" y="1307040"/>
                  <a:ext cx="153360" cy="31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E06CE641-BB1B-CB26-A41A-9427D146A713}"/>
                    </a:ext>
                  </a:extLst>
                </p14:cNvPr>
                <p14:cNvContentPartPr/>
                <p14:nvPr/>
              </p14:nvContentPartPr>
              <p14:xfrm>
                <a:off x="593520" y="1314600"/>
                <a:ext cx="77400" cy="24480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E06CE641-BB1B-CB26-A41A-9427D146A713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87400" y="1308480"/>
                  <a:ext cx="89640" cy="25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ADC552FE-1283-2FF0-F747-B12CE3B89FA7}"/>
                    </a:ext>
                  </a:extLst>
                </p14:cNvPr>
                <p14:cNvContentPartPr/>
                <p14:nvPr/>
              </p14:nvContentPartPr>
              <p14:xfrm>
                <a:off x="486600" y="1300920"/>
                <a:ext cx="62280" cy="15300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ADC552FE-1283-2FF0-F747-B12CE3B89FA7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80480" y="1294800"/>
                  <a:ext cx="74520" cy="165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8571C8B-DCDB-02BF-2587-6AD43A4F0604}"/>
                  </a:ext>
                </a:extLst>
              </p14:cNvPr>
              <p14:cNvContentPartPr/>
              <p14:nvPr/>
            </p14:nvContentPartPr>
            <p14:xfrm>
              <a:off x="4823160" y="1653360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8571C8B-DCDB-02BF-2587-6AD43A4F060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817040" y="164724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AC786D7-477C-0D59-4088-F70899511B05}"/>
              </a:ext>
            </a:extLst>
          </p:cNvPr>
          <p:cNvSpPr/>
          <p:nvPr/>
        </p:nvSpPr>
        <p:spPr>
          <a:xfrm>
            <a:off x="5048871" y="1063489"/>
            <a:ext cx="3073464" cy="88544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160A7C6-E0F6-C4AD-E059-5E2C6878182D}"/>
                  </a:ext>
                </a:extLst>
              </p:cNvPr>
              <p:cNvSpPr txBox="1"/>
              <p:nvPr/>
            </p:nvSpPr>
            <p:spPr>
              <a:xfrm>
                <a:off x="5019292" y="1128358"/>
                <a:ext cx="300077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100" b="1" dirty="0"/>
                  <a:t>Através de dois BULs ligados em série, contanto que </a:t>
                </a:r>
                <a14:m>
                  <m:oMath xmlns:m="http://schemas.openxmlformats.org/officeDocument/2006/math"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𝝋</m:t>
                    </m:r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𝝋</m:t>
                    </m:r>
                    <m:r>
                      <a:rPr lang="pt-BR" sz="1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  <m:r>
                      <a:rPr lang="pt-BR" sz="11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pt-BR" sz="1100" b="1" dirty="0"/>
                  <a:t> o modelo é matematicamente idêntico ao de um MZI com controle interno e externo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160A7C6-E0F6-C4AD-E059-5E2C68781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9292" y="1128358"/>
                <a:ext cx="3000777" cy="769441"/>
              </a:xfrm>
              <a:prstGeom prst="rect">
                <a:avLst/>
              </a:prstGeom>
              <a:blipFill>
                <a:blip r:embed="rId25"/>
                <a:stretch>
                  <a:fillRect t="-794" b="-476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>
            <a:extLst>
              <a:ext uri="{FF2B5EF4-FFF2-40B4-BE49-F238E27FC236}">
                <a16:creationId xmlns:a16="http://schemas.microsoft.com/office/drawing/2014/main" id="{ED7EAD45-58B0-62DC-B35A-CC7EEC52985F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5392334" y="3615071"/>
            <a:ext cx="2730640" cy="80014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F338340-D251-9F75-97B1-7B4D9CDC5F8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759613" y="3722362"/>
            <a:ext cx="615982" cy="67313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2B265E6-5B76-AA7B-9059-4F0D227DE790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5375595" y="2526047"/>
            <a:ext cx="2711589" cy="65408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596DEB7-AFF3-2720-3D75-D4BD49442583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724952" y="2492737"/>
            <a:ext cx="673135" cy="63503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23A3FD8-471C-C138-1C5E-5DE27207CED1}"/>
              </a:ext>
            </a:extLst>
          </p:cNvPr>
          <p:cNvSpPr txBox="1"/>
          <p:nvPr/>
        </p:nvSpPr>
        <p:spPr>
          <a:xfrm>
            <a:off x="5019291" y="2247782"/>
            <a:ext cx="3000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/>
              <a:t>Controle sucedido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9AC305-7736-378B-CEF4-77D3B33EF20F}"/>
              </a:ext>
            </a:extLst>
          </p:cNvPr>
          <p:cNvSpPr txBox="1"/>
          <p:nvPr/>
        </p:nvSpPr>
        <p:spPr>
          <a:xfrm>
            <a:off x="5019291" y="3424210"/>
            <a:ext cx="3000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/>
              <a:t>Controle precedido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5BFE12D-C558-2A5A-8A02-5CA0FF98B149}"/>
                  </a:ext>
                </a:extLst>
              </p:cNvPr>
              <p:cNvSpPr txBox="1"/>
              <p:nvPr/>
            </p:nvSpPr>
            <p:spPr>
              <a:xfrm>
                <a:off x="1146862" y="4146743"/>
                <a:ext cx="1191800" cy="4975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pt-B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num>
                        <m:den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pt-BR" b="1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5BFE12D-C558-2A5A-8A02-5CA0FF98B1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6862" y="4146743"/>
                <a:ext cx="1191800" cy="497508"/>
              </a:xfrm>
              <a:prstGeom prst="rect">
                <a:avLst/>
              </a:prstGeom>
              <a:blipFill>
                <a:blip r:embed="rId30"/>
                <a:stretch>
                  <a:fillRect b="-122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028BEE40-1284-553E-3267-86B631B0DEA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0039" y="1183680"/>
            <a:ext cx="3258129" cy="2900640"/>
            <a:chOff x="320039" y="1183680"/>
            <a:chExt cx="3258129" cy="29006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7AA5579-5707-3A2A-1CE3-54F2EB88DA6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1"/>
            <a:srcRect l="10095" t="9103"/>
            <a:stretch/>
          </p:blipFill>
          <p:spPr>
            <a:xfrm>
              <a:off x="320039" y="1211580"/>
              <a:ext cx="3258129" cy="287274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940E094-724D-96B1-DB92-D773FCB0F23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003197" y="1183680"/>
              <a:ext cx="276851" cy="30149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E39F156-79CF-5327-9EC7-A4D454DF36F7}"/>
                  </a:ext>
                </a:extLst>
              </p:cNvPr>
              <p:cNvSpPr txBox="1"/>
              <p:nvPr/>
            </p:nvSpPr>
            <p:spPr>
              <a:xfrm>
                <a:off x="1500950" y="962643"/>
                <a:ext cx="1281344" cy="555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BR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num>
                        <m:den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sz="16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E39F156-79CF-5327-9EC7-A4D454DF36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0950" y="962643"/>
                <a:ext cx="1281344" cy="555473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6201EE53-73D5-F511-37AB-265AB364013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34" y="1300920"/>
            <a:ext cx="140665" cy="236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3757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21099</TotalTime>
  <Words>3284</Words>
  <Application>Microsoft Office PowerPoint</Application>
  <PresentationFormat>On-screen Show (16:9)</PresentationFormat>
  <Paragraphs>437</Paragraphs>
  <Slides>57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1" baseType="lpstr">
      <vt:lpstr>Arial</vt:lpstr>
      <vt:lpstr>Calibri</vt:lpstr>
      <vt:lpstr>Cambria Math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4x4-port Universal Linear Circuit</dc:title>
  <dc:creator>Caio</dc:creator>
  <cp:lastModifiedBy>Caio Rodrigues</cp:lastModifiedBy>
  <cp:revision>46</cp:revision>
  <dcterms:modified xsi:type="dcterms:W3CDTF">2024-09-20T12:45:09Z</dcterms:modified>
</cp:coreProperties>
</file>